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008844" cy="2062479"/>
          </a:xfrm>
          <a:custGeom>
            <a:pathLst>
              <a:path w="4008844" h="2062479">
                <a:moveTo>
                  <a:pt x="0" y="0"/>
                </a:moveTo>
                <a:lnTo>
                  <a:pt x="4008844" y="0"/>
                </a:lnTo>
                <a:lnTo>
                  <a:pt x="4008844" y="2062479"/>
                </a:lnTo>
                <a:lnTo>
                  <a:pt x="0" y="20624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48639" y="612139"/>
            <a:ext cx="796536" cy="457200"/>
          </a:xfrm>
          <a:custGeom>
            <a:pathLst>
              <a:path w="796536" h="457200">
                <a:moveTo>
                  <a:pt x="796536" y="228600"/>
                </a:moveTo>
                <a:cubicBezTo>
                  <a:pt x="796536" y="354852"/>
                  <a:pt x="618225" y="457200"/>
                  <a:pt x="398268" y="457200"/>
                </a:cubicBezTo>
                <a:cubicBezTo>
                  <a:pt x="178310" y="457200"/>
                  <a:pt x="0" y="354852"/>
                  <a:pt x="0" y="228600"/>
                </a:cubicBezTo>
                <a:cubicBezTo>
                  <a:pt x="0" y="102347"/>
                  <a:pt x="178310" y="0"/>
                  <a:pt x="398268" y="0"/>
                </a:cubicBezTo>
                <a:cubicBezTo>
                  <a:pt x="618225" y="0"/>
                  <a:pt x="796536" y="102347"/>
                  <a:pt x="796536" y="228600"/>
                </a:cubicBezTo>
                <a:close/>
              </a:path>
            </a:pathLst>
          </a:custGeom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29420" y="732789"/>
            <a:ext cx="434975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Thick</a:t>
            </a:r>
          </a:p>
        </p:txBody>
      </p:sp>
      <p:sp>
        <p:nvSpPr>
          <p:cNvPr id="5" name=""/>
          <p:cNvSpPr/>
          <p:nvPr/>
        </p:nvSpPr>
        <p:spPr>
          <a:xfrm>
            <a:off x="604008" y="19710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gradFill>
            <a:gsLst>
              <a:gs pos="0">
                <a:srgbClr val="FF0000"/>
              </a:gs>
              <a:gs pos="100000">
                <a:srgbClr val="0000FF"/>
              </a:gs>
            </a:gsLst>
            <a:lin ang="108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824670" y="2091690"/>
            <a:ext cx="244475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Fill</a:t>
            </a:r>
          </a:p>
        </p:txBody>
      </p:sp>
      <p:sp>
        <p:nvSpPr>
          <p:cNvPr id="7" name=""/>
          <p:cNvSpPr/>
          <p:nvPr/>
        </p:nvSpPr>
        <p:spPr>
          <a:xfrm>
            <a:off x="1575638" y="548639"/>
            <a:ext cx="1815938" cy="438149"/>
          </a:xfrm>
          <a:custGeom>
            <a:pathLst>
              <a:path w="1815938" h="438149">
                <a:moveTo>
                  <a:pt x="907969" y="0"/>
                </a:moveTo>
                <a:lnTo>
                  <a:pt x="1815938" y="438149"/>
                </a:lnTo>
                <a:lnTo>
                  <a:pt x="0" y="438149"/>
                </a:lnTo>
                <a:lnTo>
                  <a:pt x="907969" y="0"/>
                </a:ln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223258" y="732789"/>
            <a:ext cx="5207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Shape</a:t>
            </a:r>
          </a:p>
        </p:txBody>
      </p:sp>
      <p:sp>
        <p:nvSpPr>
          <p:cNvPr id="9" name=""/>
          <p:cNvSpPr/>
          <p:nvPr/>
        </p:nvSpPr>
        <p:spPr>
          <a:xfrm>
            <a:off x="1949144" y="1971040"/>
            <a:ext cx="1068927" cy="457200"/>
          </a:xfrm>
          <a:custGeom>
            <a:pathLst>
              <a:path w="1068927" h="457200">
                <a:moveTo>
                  <a:pt x="1068927" y="228600"/>
                </a:moveTo>
                <a:cubicBezTo>
                  <a:pt x="1068927" y="354852"/>
                  <a:pt x="829640" y="457200"/>
                  <a:pt x="534463" y="457200"/>
                </a:cubicBezTo>
                <a:cubicBezTo>
                  <a:pt x="239287" y="457200"/>
                  <a:pt x="0" y="354852"/>
                  <a:pt x="0" y="228600"/>
                </a:cubicBezTo>
                <a:cubicBezTo>
                  <a:pt x="0" y="102347"/>
                  <a:pt x="239287" y="0"/>
                  <a:pt x="534463" y="0"/>
                </a:cubicBezTo>
                <a:cubicBezTo>
                  <a:pt x="829640" y="0"/>
                  <a:pt x="1068927" y="102347"/>
                  <a:pt x="1068927" y="228600"/>
                </a:cubicBezTo>
                <a:close/>
              </a:path>
            </a:pathLst>
          </a:custGeom>
          <a:solidFill>
            <a:srgbClr val="FFFFFF"/>
          </a:solidFill>
          <a:effectLst>
            <a:outerShdw dist="88900" dir="2700000" algn="tl" blurRad="635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161345" y="2091690"/>
            <a:ext cx="644525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Shadow</a:t>
            </a:r>
          </a:p>
        </p:txBody>
      </p:sp>
      <p:sp>
        <p:nvSpPr>
          <p:cNvPr id="11" name=""/>
          <p:cNvSpPr/>
          <p:nvPr/>
        </p:nvSpPr>
        <p:spPr>
          <a:xfrm>
            <a:off x="3615212" y="612139"/>
            <a:ext cx="759392" cy="457200"/>
          </a:xfrm>
          <a:custGeom>
            <a:pathLst>
              <a:path w="759392" h="457200">
                <a:moveTo>
                  <a:pt x="759392" y="228600"/>
                </a:moveTo>
                <a:cubicBezTo>
                  <a:pt x="759392" y="354852"/>
                  <a:pt x="589396" y="457200"/>
                  <a:pt x="379696" y="457200"/>
                </a:cubicBezTo>
                <a:cubicBezTo>
                  <a:pt x="169995" y="457200"/>
                  <a:pt x="0" y="354852"/>
                  <a:pt x="0" y="228600"/>
                </a:cubicBezTo>
                <a:cubicBezTo>
                  <a:pt x="0" y="102347"/>
                  <a:pt x="169995" y="0"/>
                  <a:pt x="379696" y="0"/>
                </a:cubicBezTo>
                <a:cubicBezTo>
                  <a:pt x="589396" y="0"/>
                  <a:pt x="759392" y="102347"/>
                  <a:pt x="759392" y="228600"/>
                </a:cubicBezTo>
                <a:close/>
              </a:path>
            </a:pathLst>
          </a:custGeom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3791708" y="732789"/>
            <a:ext cx="4064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Style</a:t>
            </a:r>
          </a:p>
        </p:txBody>
      </p:sp>
      <p:sp>
        <p:nvSpPr>
          <p:cNvPr id="13" name=""/>
          <p:cNvSpPr/>
          <p:nvPr/>
        </p:nvSpPr>
        <p:spPr>
          <a:xfrm>
            <a:off x="3652008" y="1971040"/>
            <a:ext cx="685800" cy="457200"/>
          </a:xfrm>
          <a:custGeom>
            <a:pathLst>
              <a:path w="685800" h="457200">
                <a:moveTo>
                  <a:pt x="533400" y="0"/>
                </a:moveTo>
                <a:cubicBezTo>
                  <a:pt x="609600" y="0"/>
                  <a:pt x="685800" y="76200"/>
                  <a:pt x="685800" y="152400"/>
                </a:cubicBezTo>
                <a:lnTo>
                  <a:pt x="685800" y="304800"/>
                </a:lnTo>
                <a:cubicBezTo>
                  <a:pt x="685800" y="381000"/>
                  <a:pt x="609600" y="457200"/>
                  <a:pt x="533400" y="457200"/>
                </a:cubicBezTo>
                <a:lnTo>
                  <a:pt x="152400" y="457200"/>
                </a:lnTo>
                <a:cubicBezTo>
                  <a:pt x="76200" y="457200"/>
                  <a:pt x="0" y="381000"/>
                  <a:pt x="0" y="304800"/>
                </a:cubicBezTo>
                <a:lnTo>
                  <a:pt x="0" y="152400"/>
                </a:lnTo>
                <a:cubicBezTo>
                  <a:pt x="0" y="76200"/>
                  <a:pt x="76200" y="0"/>
                  <a:pt x="152400" y="0"/>
                </a:cubicBezTo>
                <a:lnTo>
                  <a:pt x="533400" y="0"/>
                </a:lnTo>
                <a:close/>
              </a:path>
            </a:pathLst>
          </a:custGeom>
          <a:solidFill>
            <a:srgbClr val="D3D3D3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748845" y="2091690"/>
            <a:ext cx="492125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Styles</a:t>
            </a:r>
          </a:p>
        </p:txBody>
      </p:sp>
      <p:cxnSp>
        <p:nvCxnSpPr>
          <p:cNvPr id="15" name=""/>
          <p:cNvCxnSpPr/>
          <p:nvPr/>
        </p:nvCxnSpPr>
        <p:spPr>
          <a:xfrm>
            <a:off x="946908" y="1085717"/>
            <a:ext cx="0" cy="736845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902459" y="1819956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941841" y="1372870"/>
            <a:ext cx="835634" cy="22986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 i="1">
                <a:latin typeface="Nimbus Sans"/>
              </a:rPr>
              <a:t>Formatted</a:t>
            </a:r>
          </a:p>
        </p:txBody>
      </p:sp>
      <p:sp>
        <p:nvSpPr>
          <p:cNvPr id="18" name=""/>
          <p:cNvSpPr/>
          <p:nvPr/>
        </p:nvSpPr>
        <p:spPr>
          <a:xfrm>
            <a:off x="1114751" y="1590039"/>
            <a:ext cx="489813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 b="1">
                <a:latin typeface="Nimbus Sans"/>
              </a:rPr>
              <a:t>Label</a:t>
            </a:r>
          </a:p>
        </p:txBody>
      </p:sp>
      <p:cxnSp>
        <p:nvCxnSpPr>
          <p:cNvPr id="19" name=""/>
          <p:cNvCxnSpPr/>
          <p:nvPr/>
        </p:nvCxnSpPr>
        <p:spPr>
          <a:xfrm>
            <a:off x="2483608" y="991125"/>
            <a:ext cx="0" cy="831573"/>
          </a:xfrm>
          <a:prstGeom prst="line"/>
          <a:ln w="12700">
            <a:prstDash val="dash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439159" y="1822522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2476013" y="1494789"/>
            <a:ext cx="450164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Color</a:t>
            </a:r>
          </a:p>
        </p:txBody>
      </p:sp>
      <p:cxnSp>
        <p:nvCxnSpPr>
          <p:cNvPr id="22" name=""/>
          <p:cNvCxnSpPr/>
          <p:nvPr/>
        </p:nvCxnSpPr>
        <p:spPr>
          <a:xfrm>
            <a:off x="3994908" y="1073640"/>
            <a:ext cx="0" cy="746613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3950459" y="1820190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