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943100" cy="1574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11049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49934" y="584200"/>
            <a:ext cx="1211072" cy="1320800"/>
          </a:xfrm>
          <a:prstGeom prst="roundRect">
            <a:avLst>
              <a:gd name="adj" fmla="val 10486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215034" y="7239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Container</a:t>
            </a:r>
          </a:p>
        </p:txBody>
      </p:sp>
      <p:sp>
        <p:nvSpPr>
          <p:cNvPr id="6" name=""/>
          <p:cNvSpPr/>
          <p:nvPr/>
        </p:nvSpPr>
        <p:spPr>
          <a:xfrm>
            <a:off x="1549603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544015" y="1498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cxnSp>
        <p:nvCxnSpPr>
          <p:cNvPr id="8" name=""/>
          <p:cNvCxnSpPr/>
          <p:nvPr/>
        </p:nvCxnSpPr>
        <p:spPr>
          <a:xfrm flipV="1">
            <a:off x="795934" y="1120219"/>
            <a:ext cx="753668" cy="10906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795934" y="1287773"/>
            <a:ext cx="748080" cy="305073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