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680200" cy="4419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2446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7018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790700"/>
            <a:ext cx="0" cy="2247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244600" y="4749800"/>
            <a:ext cx="0" cy="12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787400"/>
            <a:ext cx="0" cy="105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895600" y="2552700"/>
            <a:ext cx="0" cy="6349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895600" y="39497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895600" y="48133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559300" y="787400"/>
            <a:ext cx="0" cy="105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4559300" y="2552700"/>
            <a:ext cx="0" cy="6349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4559300" y="39497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4559300" y="48133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6210300" y="787400"/>
            <a:ext cx="0" cy="1879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6210300" y="3073400"/>
            <a:ext cx="0" cy="114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6210300" y="3949700"/>
            <a:ext cx="0" cy="88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6210300" y="4749800"/>
            <a:ext cx="0" cy="12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939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21" name=""/>
          <p:cNvSpPr/>
          <p:nvPr/>
        </p:nvSpPr>
        <p:spPr>
          <a:xfrm>
            <a:off x="25400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Router</a:t>
            </a:r>
          </a:p>
        </p:txBody>
      </p:sp>
      <p:sp>
        <p:nvSpPr>
          <p:cNvPr id="22" name=""/>
          <p:cNvSpPr/>
          <p:nvPr/>
        </p:nvSpPr>
        <p:spPr>
          <a:xfrm>
            <a:off x="42037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Router</a:t>
            </a:r>
          </a:p>
        </p:txBody>
      </p:sp>
      <p:sp>
        <p:nvSpPr>
          <p:cNvPr id="23" name=""/>
          <p:cNvSpPr/>
          <p:nvPr/>
        </p:nvSpPr>
        <p:spPr>
          <a:xfrm>
            <a:off x="58674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24" name=""/>
          <p:cNvSpPr/>
          <p:nvPr/>
        </p:nvSpPr>
        <p:spPr>
          <a:xfrm>
            <a:off x="7489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25" name=""/>
          <p:cNvCxnSpPr/>
          <p:nvPr/>
        </p:nvCxnSpPr>
        <p:spPr>
          <a:xfrm>
            <a:off x="622300" y="1060450"/>
            <a:ext cx="6159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713079" y="12255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27" name=""/>
          <p:cNvSpPr/>
          <p:nvPr/>
        </p:nvSpPr>
        <p:spPr>
          <a:xfrm>
            <a:off x="2800350" y="1847850"/>
            <a:ext cx="1860550" cy="698500"/>
          </a:xfrm>
          <a:custGeom>
            <a:pathLst>
              <a:path w="1860550" h="698500">
                <a:moveTo>
                  <a:pt x="1860550" y="0"/>
                </a:moveTo>
                <a:cubicBezTo>
                  <a:pt x="1823599" y="0"/>
                  <a:pt x="1790700" y="153530"/>
                  <a:pt x="1790700" y="349250"/>
                </a:cubicBezTo>
                <a:cubicBezTo>
                  <a:pt x="1790700" y="544969"/>
                  <a:pt x="1823599" y="698500"/>
                  <a:pt x="1860550" y="698500"/>
                </a:cubicBezTo>
                <a:lnTo>
                  <a:pt x="69850" y="698500"/>
                </a:lnTo>
                <a:cubicBezTo>
                  <a:pt x="32899" y="698500"/>
                  <a:pt x="0" y="544969"/>
                  <a:pt x="0" y="349250"/>
                </a:cubicBezTo>
                <a:cubicBezTo>
                  <a:pt x="0" y="153530"/>
                  <a:pt x="32899" y="0"/>
                  <a:pt x="69850" y="0"/>
                </a:cubicBezTo>
                <a:lnTo>
                  <a:pt x="1860550" y="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4591050" y="1847850"/>
            <a:ext cx="139700" cy="698500"/>
          </a:xfrm>
          <a:custGeom>
            <a:pathLst>
              <a:path w="139700" h="698500">
                <a:moveTo>
                  <a:pt x="139700" y="349250"/>
                </a:moveTo>
                <a:cubicBezTo>
                  <a:pt x="139700" y="544969"/>
                  <a:pt x="106800" y="698500"/>
                  <a:pt x="69850" y="698500"/>
                </a:cubicBezTo>
                <a:cubicBezTo>
                  <a:pt x="32899" y="698500"/>
                  <a:pt x="0" y="544969"/>
                  <a:pt x="0" y="349250"/>
                </a:cubicBezTo>
                <a:cubicBezTo>
                  <a:pt x="0" y="153530"/>
                  <a:pt x="32899" y="0"/>
                  <a:pt x="69850" y="0"/>
                </a:cubicBezTo>
                <a:cubicBezTo>
                  <a:pt x="106800" y="0"/>
                  <a:pt x="139700" y="153530"/>
                  <a:pt x="139700" y="349250"/>
                </a:cubicBez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4584700" y="1847850"/>
            <a:ext cx="146050" cy="698500"/>
          </a:xfrm>
          <a:custGeom>
            <a:pathLst>
              <a:path w="146050" h="698500">
                <a:moveTo>
                  <a:pt x="76200" y="0"/>
                </a:moveTo>
                <a:cubicBezTo>
                  <a:pt x="114777" y="0"/>
                  <a:pt x="146050" y="156364"/>
                  <a:pt x="146050" y="349250"/>
                </a:cubicBezTo>
                <a:cubicBezTo>
                  <a:pt x="146050" y="542135"/>
                  <a:pt x="114777" y="698500"/>
                  <a:pt x="76200" y="698500"/>
                </a:cubicBezTo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3288766" y="21463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31" name=""/>
          <p:cNvCxnSpPr/>
          <p:nvPr/>
        </p:nvCxnSpPr>
        <p:spPr>
          <a:xfrm>
            <a:off x="1250950" y="2393950"/>
            <a:ext cx="4953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2800350" y="1847850"/>
            <a:ext cx="1860550" cy="698500"/>
          </a:xfrm>
          <a:custGeom>
            <a:pathLst>
              <a:path w="1860550" h="698500">
                <a:moveTo>
                  <a:pt x="1860550" y="0"/>
                </a:moveTo>
                <a:cubicBezTo>
                  <a:pt x="1823599" y="0"/>
                  <a:pt x="1790700" y="153530"/>
                  <a:pt x="1790700" y="349250"/>
                </a:cubicBezTo>
                <a:cubicBezTo>
                  <a:pt x="1790700" y="544969"/>
                  <a:pt x="1823599" y="698500"/>
                  <a:pt x="1860550" y="698500"/>
                </a:cubicBezTo>
                <a:lnTo>
                  <a:pt x="69850" y="698500"/>
                </a:lnTo>
                <a:cubicBezTo>
                  <a:pt x="32899" y="698500"/>
                  <a:pt x="0" y="544969"/>
                  <a:pt x="0" y="349250"/>
                </a:cubicBezTo>
                <a:cubicBezTo>
                  <a:pt x="0" y="153530"/>
                  <a:pt x="32899" y="0"/>
                  <a:pt x="69850" y="0"/>
                </a:cubicBezTo>
                <a:lnTo>
                  <a:pt x="1860550" y="0"/>
                </a:lnTo>
                <a:close/>
              </a:path>
            </a:pathLst>
          </a:custGeom>
          <a:solidFill>
            <a:srgbClr val="FFFFFF">
              <a:alpha val="50196"/>
            </a:srgbClr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>
            <a:off x="2800350" y="1847850"/>
            <a:ext cx="1860550" cy="698500"/>
          </a:xfrm>
          <a:custGeom>
            <a:pathLst>
              <a:path w="1860550" h="698500">
                <a:moveTo>
                  <a:pt x="1860550" y="0"/>
                </a:moveTo>
                <a:cubicBezTo>
                  <a:pt x="1823599" y="0"/>
                  <a:pt x="1790700" y="153530"/>
                  <a:pt x="1790700" y="349250"/>
                </a:cubicBezTo>
                <a:cubicBezTo>
                  <a:pt x="1790700" y="544969"/>
                  <a:pt x="1823599" y="698500"/>
                  <a:pt x="1860550" y="698500"/>
                </a:cubicBezTo>
                <a:lnTo>
                  <a:pt x="69850" y="698500"/>
                </a:lnTo>
                <a:cubicBezTo>
                  <a:pt x="32899" y="698500"/>
                  <a:pt x="0" y="544969"/>
                  <a:pt x="0" y="349250"/>
                </a:cubicBezTo>
                <a:cubicBezTo>
                  <a:pt x="0" y="153530"/>
                  <a:pt x="32899" y="0"/>
                  <a:pt x="69850" y="0"/>
                </a:cubicBezTo>
                <a:lnTo>
                  <a:pt x="186055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4" name=""/>
          <p:cNvSpPr/>
          <p:nvPr/>
        </p:nvSpPr>
        <p:spPr>
          <a:xfrm>
            <a:off x="3404158" y="1892300"/>
            <a:ext cx="6465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Tunnel</a:t>
            </a:r>
          </a:p>
        </p:txBody>
      </p:sp>
      <p:sp>
        <p:nvSpPr>
          <p:cNvPr id="35" name=""/>
          <p:cNvSpPr/>
          <p:nvPr/>
        </p:nvSpPr>
        <p:spPr>
          <a:xfrm>
            <a:off x="5553202" y="2609850"/>
            <a:ext cx="1314196" cy="5207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Set up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more tunnels</a:t>
            </a:r>
          </a:p>
        </p:txBody>
      </p:sp>
      <p:sp>
        <p:nvSpPr>
          <p:cNvPr id="36" name=""/>
          <p:cNvSpPr/>
          <p:nvPr/>
        </p:nvSpPr>
        <p:spPr>
          <a:xfrm>
            <a:off x="2774950" y="3194050"/>
            <a:ext cx="1765779" cy="749300"/>
          </a:xfrm>
          <a:custGeom>
            <a:pathLst>
              <a:path w="1765779" h="749300">
                <a:moveTo>
                  <a:pt x="1765779" y="0"/>
                </a:moveTo>
                <a:cubicBezTo>
                  <a:pt x="1718535" y="32723"/>
                  <a:pt x="1682750" y="188015"/>
                  <a:pt x="1682750" y="374650"/>
                </a:cubicBezTo>
                <a:cubicBezTo>
                  <a:pt x="1682750" y="561284"/>
                  <a:pt x="1718535" y="716576"/>
                  <a:pt x="1765779" y="749300"/>
                </a:cubicBezTo>
                <a:lnTo>
                  <a:pt x="95250" y="749300"/>
                </a:lnTo>
                <a:cubicBezTo>
                  <a:pt x="44016" y="749300"/>
                  <a:pt x="0" y="584238"/>
                  <a:pt x="0" y="374650"/>
                </a:cubicBezTo>
                <a:cubicBezTo>
                  <a:pt x="0" y="165061"/>
                  <a:pt x="44016" y="0"/>
                  <a:pt x="95250" y="0"/>
                </a:cubicBezTo>
                <a:lnTo>
                  <a:pt x="1765779" y="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4489450" y="3219450"/>
            <a:ext cx="1813651" cy="698500"/>
          </a:xfrm>
          <a:custGeom>
            <a:pathLst>
              <a:path w="1813651" h="698500">
                <a:moveTo>
                  <a:pt x="1813651" y="0"/>
                </a:moveTo>
                <a:cubicBezTo>
                  <a:pt x="1778481" y="54005"/>
                  <a:pt x="1752600" y="188537"/>
                  <a:pt x="1752600" y="349250"/>
                </a:cubicBezTo>
                <a:cubicBezTo>
                  <a:pt x="1752600" y="509962"/>
                  <a:pt x="1778481" y="644494"/>
                  <a:pt x="1813651" y="698500"/>
                </a:cubicBezTo>
                <a:lnTo>
                  <a:pt x="69850" y="698500"/>
                </a:lnTo>
                <a:cubicBezTo>
                  <a:pt x="66934" y="698500"/>
                  <a:pt x="66453" y="698115"/>
                  <a:pt x="57160" y="683376"/>
                </a:cubicBezTo>
                <a:cubicBezTo>
                  <a:pt x="46606" y="666636"/>
                  <a:pt x="37414" y="643210"/>
                  <a:pt x="28685" y="610476"/>
                </a:cubicBezTo>
                <a:cubicBezTo>
                  <a:pt x="10880" y="543707"/>
                  <a:pt x="0" y="452571"/>
                  <a:pt x="0" y="349250"/>
                </a:cubicBezTo>
                <a:cubicBezTo>
                  <a:pt x="0" y="245928"/>
                  <a:pt x="10880" y="154792"/>
                  <a:pt x="28685" y="88023"/>
                </a:cubicBezTo>
                <a:cubicBezTo>
                  <a:pt x="37414" y="55289"/>
                  <a:pt x="46606" y="31863"/>
                  <a:pt x="57160" y="15123"/>
                </a:cubicBezTo>
                <a:cubicBezTo>
                  <a:pt x="66453" y="384"/>
                  <a:pt x="66934" y="0"/>
                  <a:pt x="69850" y="0"/>
                </a:cubicBezTo>
                <a:lnTo>
                  <a:pt x="1813651" y="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6267450" y="3219450"/>
            <a:ext cx="139700" cy="698500"/>
          </a:xfrm>
          <a:custGeom>
            <a:pathLst>
              <a:path w="139700" h="698500">
                <a:moveTo>
                  <a:pt x="139700" y="349250"/>
                </a:moveTo>
                <a:cubicBezTo>
                  <a:pt x="139700" y="452571"/>
                  <a:pt x="128819" y="543707"/>
                  <a:pt x="111014" y="610476"/>
                </a:cubicBezTo>
                <a:cubicBezTo>
                  <a:pt x="102285" y="643210"/>
                  <a:pt x="93093" y="666636"/>
                  <a:pt x="82539" y="683376"/>
                </a:cubicBezTo>
                <a:cubicBezTo>
                  <a:pt x="73246" y="698115"/>
                  <a:pt x="72765" y="698500"/>
                  <a:pt x="69850" y="698500"/>
                </a:cubicBezTo>
                <a:cubicBezTo>
                  <a:pt x="66934" y="698500"/>
                  <a:pt x="66453" y="698115"/>
                  <a:pt x="57160" y="683376"/>
                </a:cubicBezTo>
                <a:cubicBezTo>
                  <a:pt x="46606" y="666636"/>
                  <a:pt x="37414" y="643210"/>
                  <a:pt x="28685" y="610476"/>
                </a:cubicBezTo>
                <a:cubicBezTo>
                  <a:pt x="10880" y="543707"/>
                  <a:pt x="0" y="452571"/>
                  <a:pt x="0" y="349250"/>
                </a:cubicBezTo>
                <a:cubicBezTo>
                  <a:pt x="0" y="245928"/>
                  <a:pt x="10880" y="154792"/>
                  <a:pt x="28685" y="88023"/>
                </a:cubicBezTo>
                <a:cubicBezTo>
                  <a:pt x="37414" y="55289"/>
                  <a:pt x="46606" y="31863"/>
                  <a:pt x="57160" y="15123"/>
                </a:cubicBezTo>
                <a:cubicBezTo>
                  <a:pt x="66453" y="384"/>
                  <a:pt x="66934" y="0"/>
                  <a:pt x="69850" y="0"/>
                </a:cubicBezTo>
                <a:cubicBezTo>
                  <a:pt x="72765" y="0"/>
                  <a:pt x="73246" y="384"/>
                  <a:pt x="82539" y="15123"/>
                </a:cubicBezTo>
                <a:cubicBezTo>
                  <a:pt x="93093" y="31863"/>
                  <a:pt x="102285" y="55289"/>
                  <a:pt x="111014" y="88023"/>
                </a:cubicBezTo>
                <a:cubicBezTo>
                  <a:pt x="128819" y="154792"/>
                  <a:pt x="139700" y="245928"/>
                  <a:pt x="139700" y="349250"/>
                </a:cubicBez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9" name=""/>
          <p:cNvSpPr/>
          <p:nvPr/>
        </p:nvSpPr>
        <p:spPr>
          <a:xfrm>
            <a:off x="6235700" y="3206750"/>
            <a:ext cx="184150" cy="723900"/>
          </a:xfrm>
          <a:custGeom>
            <a:pathLst>
              <a:path w="184150" h="723900">
                <a:moveTo>
                  <a:pt x="101600" y="0"/>
                </a:moveTo>
                <a:cubicBezTo>
                  <a:pt x="147191" y="0"/>
                  <a:pt x="184150" y="162050"/>
                  <a:pt x="184150" y="361950"/>
                </a:cubicBezTo>
                <a:cubicBezTo>
                  <a:pt x="184150" y="561849"/>
                  <a:pt x="147191" y="723900"/>
                  <a:pt x="101600" y="723900"/>
                </a:cubicBezTo>
              </a:path>
            </a:pathLst>
          </a:custGeom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>
            <a:off x="3304971" y="35179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41" name=""/>
          <p:cNvCxnSpPr/>
          <p:nvPr/>
        </p:nvCxnSpPr>
        <p:spPr>
          <a:xfrm flipH="1">
            <a:off x="1250950" y="3765550"/>
            <a:ext cx="4953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2" name=""/>
          <p:cNvSpPr/>
          <p:nvPr/>
        </p:nvSpPr>
        <p:spPr>
          <a:xfrm>
            <a:off x="2774950" y="3194050"/>
            <a:ext cx="1765779" cy="749300"/>
          </a:xfrm>
          <a:custGeom>
            <a:pathLst>
              <a:path w="1765779" h="749300">
                <a:moveTo>
                  <a:pt x="1765779" y="0"/>
                </a:moveTo>
                <a:cubicBezTo>
                  <a:pt x="1718535" y="32723"/>
                  <a:pt x="1682750" y="188015"/>
                  <a:pt x="1682750" y="374650"/>
                </a:cubicBezTo>
                <a:cubicBezTo>
                  <a:pt x="1682750" y="561284"/>
                  <a:pt x="1718535" y="716576"/>
                  <a:pt x="1765779" y="749300"/>
                </a:cubicBezTo>
                <a:lnTo>
                  <a:pt x="95250" y="749300"/>
                </a:lnTo>
                <a:cubicBezTo>
                  <a:pt x="44016" y="749300"/>
                  <a:pt x="0" y="584238"/>
                  <a:pt x="0" y="374650"/>
                </a:cubicBezTo>
                <a:cubicBezTo>
                  <a:pt x="0" y="165061"/>
                  <a:pt x="44016" y="0"/>
                  <a:pt x="95250" y="0"/>
                </a:cubicBezTo>
                <a:lnTo>
                  <a:pt x="1765779" y="0"/>
                </a:lnTo>
                <a:close/>
              </a:path>
            </a:pathLst>
          </a:custGeom>
          <a:solidFill>
            <a:srgbClr val="FFFFFF">
              <a:alpha val="50196"/>
            </a:srgbClr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3" name=""/>
          <p:cNvSpPr/>
          <p:nvPr/>
        </p:nvSpPr>
        <p:spPr>
          <a:xfrm>
            <a:off x="2774950" y="3194050"/>
            <a:ext cx="1790700" cy="749300"/>
          </a:xfrm>
          <a:custGeom>
            <a:pathLst>
              <a:path w="1790700" h="749300">
                <a:moveTo>
                  <a:pt x="1790700" y="749300"/>
                </a:moveTo>
                <a:lnTo>
                  <a:pt x="95250" y="749300"/>
                </a:lnTo>
                <a:cubicBezTo>
                  <a:pt x="44016" y="749300"/>
                  <a:pt x="0" y="584238"/>
                  <a:pt x="0" y="374650"/>
                </a:cubicBezTo>
                <a:cubicBezTo>
                  <a:pt x="0" y="165061"/>
                  <a:pt x="44016" y="0"/>
                  <a:pt x="95250" y="0"/>
                </a:cubicBezTo>
                <a:lnTo>
                  <a:pt x="179070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4" name=""/>
          <p:cNvSpPr/>
          <p:nvPr/>
        </p:nvSpPr>
        <p:spPr>
          <a:xfrm>
            <a:off x="3159912" y="3238500"/>
            <a:ext cx="10080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Segment 1</a:t>
            </a:r>
          </a:p>
        </p:txBody>
      </p:sp>
      <p:sp>
        <p:nvSpPr>
          <p:cNvPr id="45" name=""/>
          <p:cNvSpPr/>
          <p:nvPr/>
        </p:nvSpPr>
        <p:spPr>
          <a:xfrm>
            <a:off x="4489450" y="3219450"/>
            <a:ext cx="1813651" cy="698500"/>
          </a:xfrm>
          <a:custGeom>
            <a:pathLst>
              <a:path w="1813651" h="698500">
                <a:moveTo>
                  <a:pt x="1813651" y="0"/>
                </a:moveTo>
                <a:cubicBezTo>
                  <a:pt x="1778481" y="54005"/>
                  <a:pt x="1752600" y="188537"/>
                  <a:pt x="1752600" y="349250"/>
                </a:cubicBezTo>
                <a:cubicBezTo>
                  <a:pt x="1752600" y="509962"/>
                  <a:pt x="1778481" y="644494"/>
                  <a:pt x="1813651" y="698500"/>
                </a:cubicBezTo>
                <a:lnTo>
                  <a:pt x="69850" y="698500"/>
                </a:lnTo>
                <a:cubicBezTo>
                  <a:pt x="66934" y="698500"/>
                  <a:pt x="66453" y="698115"/>
                  <a:pt x="57160" y="683376"/>
                </a:cubicBezTo>
                <a:cubicBezTo>
                  <a:pt x="46606" y="666636"/>
                  <a:pt x="37414" y="643210"/>
                  <a:pt x="28685" y="610476"/>
                </a:cubicBezTo>
                <a:cubicBezTo>
                  <a:pt x="10880" y="543707"/>
                  <a:pt x="0" y="452571"/>
                  <a:pt x="0" y="349250"/>
                </a:cubicBezTo>
                <a:cubicBezTo>
                  <a:pt x="0" y="245928"/>
                  <a:pt x="10880" y="154792"/>
                  <a:pt x="28685" y="88023"/>
                </a:cubicBezTo>
                <a:cubicBezTo>
                  <a:pt x="37414" y="55289"/>
                  <a:pt x="46606" y="31863"/>
                  <a:pt x="57160" y="15123"/>
                </a:cubicBezTo>
                <a:cubicBezTo>
                  <a:pt x="66453" y="384"/>
                  <a:pt x="66934" y="0"/>
                  <a:pt x="69850" y="0"/>
                </a:cubicBezTo>
                <a:lnTo>
                  <a:pt x="1813651" y="0"/>
                </a:lnTo>
                <a:close/>
              </a:path>
            </a:pathLst>
          </a:custGeom>
          <a:solidFill>
            <a:srgbClr val="FFFFFF">
              <a:alpha val="50196"/>
            </a:srgbClr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6" name=""/>
          <p:cNvSpPr/>
          <p:nvPr/>
        </p:nvSpPr>
        <p:spPr>
          <a:xfrm>
            <a:off x="4476750" y="3206750"/>
            <a:ext cx="1860550" cy="723900"/>
          </a:xfrm>
          <a:custGeom>
            <a:pathLst>
              <a:path w="1860550" h="723900">
                <a:moveTo>
                  <a:pt x="1860550" y="0"/>
                </a:moveTo>
                <a:cubicBezTo>
                  <a:pt x="1843320" y="0"/>
                  <a:pt x="1824817" y="31065"/>
                  <a:pt x="1807114" y="97450"/>
                </a:cubicBezTo>
                <a:cubicBezTo>
                  <a:pt x="1789077" y="165091"/>
                  <a:pt x="1778000" y="257872"/>
                  <a:pt x="1778000" y="361950"/>
                </a:cubicBezTo>
                <a:cubicBezTo>
                  <a:pt x="1778000" y="466027"/>
                  <a:pt x="1789077" y="558808"/>
                  <a:pt x="1807114" y="626449"/>
                </a:cubicBezTo>
                <a:cubicBezTo>
                  <a:pt x="1824817" y="692834"/>
                  <a:pt x="1843320" y="723900"/>
                  <a:pt x="1860550" y="723900"/>
                </a:cubicBezTo>
                <a:lnTo>
                  <a:pt x="82550" y="723900"/>
                </a:lnTo>
                <a:cubicBezTo>
                  <a:pt x="65320" y="723900"/>
                  <a:pt x="46817" y="692834"/>
                  <a:pt x="29114" y="626449"/>
                </a:cubicBezTo>
                <a:cubicBezTo>
                  <a:pt x="11077" y="558808"/>
                  <a:pt x="0" y="466027"/>
                  <a:pt x="0" y="361950"/>
                </a:cubicBezTo>
                <a:cubicBezTo>
                  <a:pt x="0" y="257872"/>
                  <a:pt x="11077" y="165091"/>
                  <a:pt x="29114" y="97450"/>
                </a:cubicBezTo>
                <a:cubicBezTo>
                  <a:pt x="46817" y="31065"/>
                  <a:pt x="65320" y="0"/>
                  <a:pt x="82550" y="0"/>
                </a:cubicBezTo>
                <a:lnTo>
                  <a:pt x="1860550" y="0"/>
                </a:lnTo>
              </a:path>
            </a:pathLst>
          </a:custGeom>
          <a:noFill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7" name=""/>
          <p:cNvSpPr/>
          <p:nvPr/>
        </p:nvSpPr>
        <p:spPr>
          <a:xfrm>
            <a:off x="4893462" y="3263900"/>
            <a:ext cx="10080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Segment 2</a:t>
            </a:r>
          </a:p>
        </p:txBody>
      </p:sp>
      <p:sp>
        <p:nvSpPr>
          <p:cNvPr id="48" name=""/>
          <p:cNvSpPr/>
          <p:nvPr/>
        </p:nvSpPr>
        <p:spPr>
          <a:xfrm>
            <a:off x="2800350" y="4006850"/>
            <a:ext cx="1860550" cy="800100"/>
          </a:xfrm>
          <a:custGeom>
            <a:pathLst>
              <a:path w="1860550" h="800100">
                <a:moveTo>
                  <a:pt x="1860550" y="0"/>
                </a:moveTo>
                <a:cubicBezTo>
                  <a:pt x="1823735" y="0"/>
                  <a:pt x="1790700" y="176191"/>
                  <a:pt x="1790700" y="400050"/>
                </a:cubicBezTo>
                <a:cubicBezTo>
                  <a:pt x="1790700" y="623908"/>
                  <a:pt x="1823735" y="800100"/>
                  <a:pt x="1860550" y="800100"/>
                </a:cubicBezTo>
                <a:lnTo>
                  <a:pt x="69850" y="800100"/>
                </a:lnTo>
                <a:cubicBezTo>
                  <a:pt x="33035" y="800100"/>
                  <a:pt x="0" y="623908"/>
                  <a:pt x="0" y="400050"/>
                </a:cubicBezTo>
                <a:cubicBezTo>
                  <a:pt x="0" y="176191"/>
                  <a:pt x="33035" y="0"/>
                  <a:pt x="69850" y="0"/>
                </a:cubicBezTo>
                <a:lnTo>
                  <a:pt x="1860550" y="0"/>
                </a:lnTo>
                <a:close/>
              </a:path>
            </a:pathLst>
          </a:custGeom>
          <a:solidFill>
            <a:srgbClr val="00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9" name=""/>
          <p:cNvSpPr/>
          <p:nvPr/>
        </p:nvSpPr>
        <p:spPr>
          <a:xfrm>
            <a:off x="4591050" y="4006850"/>
            <a:ext cx="139700" cy="800100"/>
          </a:xfrm>
          <a:custGeom>
            <a:pathLst>
              <a:path w="139700" h="800100">
                <a:moveTo>
                  <a:pt x="139700" y="400050"/>
                </a:moveTo>
                <a:cubicBezTo>
                  <a:pt x="139700" y="623908"/>
                  <a:pt x="106664" y="800100"/>
                  <a:pt x="69850" y="800100"/>
                </a:cubicBezTo>
                <a:cubicBezTo>
                  <a:pt x="33035" y="800100"/>
                  <a:pt x="0" y="623908"/>
                  <a:pt x="0" y="400050"/>
                </a:cubicBezTo>
                <a:cubicBezTo>
                  <a:pt x="0" y="176191"/>
                  <a:pt x="33035" y="0"/>
                  <a:pt x="69850" y="0"/>
                </a:cubicBezTo>
                <a:cubicBezTo>
                  <a:pt x="106664" y="0"/>
                  <a:pt x="139700" y="176191"/>
                  <a:pt x="139700" y="400050"/>
                </a:cubicBezTo>
                <a:close/>
              </a:path>
            </a:pathLst>
          </a:custGeom>
          <a:solidFill>
            <a:srgbClr val="00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0" name=""/>
          <p:cNvSpPr/>
          <p:nvPr/>
        </p:nvSpPr>
        <p:spPr>
          <a:xfrm>
            <a:off x="4584700" y="4006850"/>
            <a:ext cx="146050" cy="800100"/>
          </a:xfrm>
          <a:custGeom>
            <a:pathLst>
              <a:path w="146050" h="800100">
                <a:moveTo>
                  <a:pt x="76200" y="0"/>
                </a:moveTo>
                <a:cubicBezTo>
                  <a:pt x="114777" y="0"/>
                  <a:pt x="146050" y="179108"/>
                  <a:pt x="146050" y="400050"/>
                </a:cubicBezTo>
                <a:cubicBezTo>
                  <a:pt x="146050" y="620991"/>
                  <a:pt x="114777" y="800100"/>
                  <a:pt x="76200" y="800100"/>
                </a:cubicBezTo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1" name=""/>
          <p:cNvSpPr/>
          <p:nvPr/>
        </p:nvSpPr>
        <p:spPr>
          <a:xfrm>
            <a:off x="1149350" y="4044950"/>
            <a:ext cx="5162550" cy="698500"/>
          </a:xfrm>
          <a:custGeom>
            <a:pathLst>
              <a:path w="5162550" h="698500">
                <a:moveTo>
                  <a:pt x="5162550" y="0"/>
                </a:moveTo>
                <a:cubicBezTo>
                  <a:pt x="5125599" y="0"/>
                  <a:pt x="5092700" y="153530"/>
                  <a:pt x="5092700" y="349250"/>
                </a:cubicBezTo>
                <a:cubicBezTo>
                  <a:pt x="5092700" y="544969"/>
                  <a:pt x="5125599" y="698500"/>
                  <a:pt x="5162550" y="698500"/>
                </a:cubicBezTo>
                <a:lnTo>
                  <a:pt x="69850" y="698500"/>
                </a:lnTo>
                <a:cubicBezTo>
                  <a:pt x="32899" y="698500"/>
                  <a:pt x="0" y="544969"/>
                  <a:pt x="0" y="349250"/>
                </a:cubicBezTo>
                <a:cubicBezTo>
                  <a:pt x="0" y="153530"/>
                  <a:pt x="32899" y="0"/>
                  <a:pt x="69850" y="0"/>
                </a:cubicBezTo>
                <a:lnTo>
                  <a:pt x="5162550" y="0"/>
                </a:lnTo>
                <a:close/>
              </a:path>
            </a:pathLst>
          </a:custGeom>
          <a:solidFill>
            <a:srgbClr val="FF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2" name=""/>
          <p:cNvSpPr/>
          <p:nvPr/>
        </p:nvSpPr>
        <p:spPr>
          <a:xfrm>
            <a:off x="6242050" y="4044950"/>
            <a:ext cx="139700" cy="698500"/>
          </a:xfrm>
          <a:custGeom>
            <a:pathLst>
              <a:path w="139700" h="698500">
                <a:moveTo>
                  <a:pt x="139700" y="349250"/>
                </a:moveTo>
                <a:cubicBezTo>
                  <a:pt x="139700" y="544969"/>
                  <a:pt x="106800" y="698500"/>
                  <a:pt x="69850" y="698500"/>
                </a:cubicBezTo>
                <a:cubicBezTo>
                  <a:pt x="32899" y="698500"/>
                  <a:pt x="0" y="544969"/>
                  <a:pt x="0" y="349250"/>
                </a:cubicBezTo>
                <a:cubicBezTo>
                  <a:pt x="0" y="153530"/>
                  <a:pt x="32899" y="0"/>
                  <a:pt x="69850" y="0"/>
                </a:cubicBezTo>
                <a:cubicBezTo>
                  <a:pt x="106800" y="0"/>
                  <a:pt x="139700" y="153530"/>
                  <a:pt x="139700" y="349250"/>
                </a:cubicBezTo>
                <a:close/>
              </a:path>
            </a:pathLst>
          </a:custGeom>
          <a:solidFill>
            <a:srgbClr val="FF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3" name=""/>
          <p:cNvSpPr/>
          <p:nvPr/>
        </p:nvSpPr>
        <p:spPr>
          <a:xfrm>
            <a:off x="6235700" y="4044950"/>
            <a:ext cx="146050" cy="698500"/>
          </a:xfrm>
          <a:custGeom>
            <a:pathLst>
              <a:path w="146050" h="698500">
                <a:moveTo>
                  <a:pt x="76200" y="0"/>
                </a:moveTo>
                <a:cubicBezTo>
                  <a:pt x="114777" y="0"/>
                  <a:pt x="146050" y="156364"/>
                  <a:pt x="146050" y="349250"/>
                </a:cubicBezTo>
                <a:cubicBezTo>
                  <a:pt x="146050" y="542135"/>
                  <a:pt x="114777" y="698500"/>
                  <a:pt x="76200" y="698500"/>
                </a:cubicBezTo>
              </a:path>
            </a:pathLst>
          </a:custGeom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4" name=""/>
          <p:cNvSpPr/>
          <p:nvPr/>
        </p:nvSpPr>
        <p:spPr>
          <a:xfrm>
            <a:off x="5401919" y="4343400"/>
            <a:ext cx="14370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Some message</a:t>
            </a:r>
          </a:p>
        </p:txBody>
      </p:sp>
      <p:cxnSp>
        <p:nvCxnSpPr>
          <p:cNvPr id="55" name=""/>
          <p:cNvCxnSpPr/>
          <p:nvPr/>
        </p:nvCxnSpPr>
        <p:spPr>
          <a:xfrm>
            <a:off x="1250950" y="4591050"/>
            <a:ext cx="5695950" cy="0"/>
          </a:xfrm>
          <a:prstGeom prst="line"/>
          <a:ln w="38100" cmpd="dbl">
            <a:prstDash val="solid"/>
            <a:headEnd type="triangle" w="lg" len="me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6" name=""/>
          <p:cNvSpPr/>
          <p:nvPr/>
        </p:nvSpPr>
        <p:spPr>
          <a:xfrm>
            <a:off x="1149350" y="4044950"/>
            <a:ext cx="5162550" cy="698500"/>
          </a:xfrm>
          <a:custGeom>
            <a:pathLst>
              <a:path w="5162550" h="698500">
                <a:moveTo>
                  <a:pt x="5162550" y="0"/>
                </a:moveTo>
                <a:cubicBezTo>
                  <a:pt x="5125599" y="0"/>
                  <a:pt x="5092700" y="153530"/>
                  <a:pt x="5092700" y="349250"/>
                </a:cubicBezTo>
                <a:cubicBezTo>
                  <a:pt x="5092700" y="544969"/>
                  <a:pt x="5125599" y="698500"/>
                  <a:pt x="5162550" y="698500"/>
                </a:cubicBezTo>
                <a:lnTo>
                  <a:pt x="69850" y="698500"/>
                </a:lnTo>
                <a:cubicBezTo>
                  <a:pt x="32899" y="698500"/>
                  <a:pt x="0" y="544969"/>
                  <a:pt x="0" y="349250"/>
                </a:cubicBezTo>
                <a:cubicBezTo>
                  <a:pt x="0" y="153530"/>
                  <a:pt x="32899" y="0"/>
                  <a:pt x="69850" y="0"/>
                </a:cubicBezTo>
                <a:lnTo>
                  <a:pt x="5162550" y="0"/>
                </a:lnTo>
                <a:close/>
              </a:path>
            </a:pathLst>
          </a:custGeom>
          <a:solidFill>
            <a:srgbClr val="FF0000">
              <a:alpha val="50196"/>
            </a:srgbClr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7" name=""/>
          <p:cNvSpPr/>
          <p:nvPr/>
        </p:nvSpPr>
        <p:spPr>
          <a:xfrm>
            <a:off x="1149350" y="4044950"/>
            <a:ext cx="5162550" cy="698500"/>
          </a:xfrm>
          <a:custGeom>
            <a:pathLst>
              <a:path w="5162550" h="698500">
                <a:moveTo>
                  <a:pt x="5162550" y="0"/>
                </a:moveTo>
                <a:cubicBezTo>
                  <a:pt x="5125599" y="0"/>
                  <a:pt x="5092700" y="153530"/>
                  <a:pt x="5092700" y="349250"/>
                </a:cubicBezTo>
                <a:cubicBezTo>
                  <a:pt x="5092700" y="544969"/>
                  <a:pt x="5125599" y="698500"/>
                  <a:pt x="5162550" y="698500"/>
                </a:cubicBezTo>
                <a:lnTo>
                  <a:pt x="69850" y="698500"/>
                </a:lnTo>
                <a:cubicBezTo>
                  <a:pt x="32899" y="698500"/>
                  <a:pt x="0" y="544969"/>
                  <a:pt x="0" y="349250"/>
                </a:cubicBezTo>
                <a:cubicBezTo>
                  <a:pt x="0" y="153530"/>
                  <a:pt x="32899" y="0"/>
                  <a:pt x="69850" y="0"/>
                </a:cubicBezTo>
                <a:lnTo>
                  <a:pt x="5162550" y="0"/>
                </a:lnTo>
              </a:path>
            </a:pathLst>
          </a:custGeom>
          <a:noFill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8" name=""/>
          <p:cNvSpPr/>
          <p:nvPr/>
        </p:nvSpPr>
        <p:spPr>
          <a:xfrm>
            <a:off x="1270000" y="4089400"/>
            <a:ext cx="48849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Inner</a:t>
            </a:r>
          </a:p>
        </p:txBody>
      </p:sp>
      <p:sp>
        <p:nvSpPr>
          <p:cNvPr id="59" name=""/>
          <p:cNvSpPr/>
          <p:nvPr/>
        </p:nvSpPr>
        <p:spPr>
          <a:xfrm>
            <a:off x="2800350" y="4006850"/>
            <a:ext cx="1860550" cy="800100"/>
          </a:xfrm>
          <a:custGeom>
            <a:pathLst>
              <a:path w="1860550" h="800100">
                <a:moveTo>
                  <a:pt x="1860550" y="0"/>
                </a:moveTo>
                <a:cubicBezTo>
                  <a:pt x="1823735" y="0"/>
                  <a:pt x="1790700" y="176191"/>
                  <a:pt x="1790700" y="400050"/>
                </a:cubicBezTo>
                <a:cubicBezTo>
                  <a:pt x="1790700" y="623908"/>
                  <a:pt x="1823735" y="800100"/>
                  <a:pt x="1860550" y="800100"/>
                </a:cubicBezTo>
                <a:lnTo>
                  <a:pt x="69850" y="800100"/>
                </a:lnTo>
                <a:cubicBezTo>
                  <a:pt x="33035" y="800100"/>
                  <a:pt x="0" y="623908"/>
                  <a:pt x="0" y="400050"/>
                </a:cubicBezTo>
                <a:cubicBezTo>
                  <a:pt x="0" y="176191"/>
                  <a:pt x="33035" y="0"/>
                  <a:pt x="69850" y="0"/>
                </a:cubicBezTo>
                <a:lnTo>
                  <a:pt x="1860550" y="0"/>
                </a:lnTo>
                <a:close/>
              </a:path>
            </a:pathLst>
          </a:custGeom>
          <a:solidFill>
            <a:srgbClr val="00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60" name=""/>
          <p:cNvSpPr/>
          <p:nvPr/>
        </p:nvSpPr>
        <p:spPr>
          <a:xfrm>
            <a:off x="2800350" y="4006850"/>
            <a:ext cx="1860550" cy="800100"/>
          </a:xfrm>
          <a:custGeom>
            <a:pathLst>
              <a:path w="1860550" h="800100">
                <a:moveTo>
                  <a:pt x="1860550" y="0"/>
                </a:moveTo>
                <a:cubicBezTo>
                  <a:pt x="1823735" y="0"/>
                  <a:pt x="1790700" y="176191"/>
                  <a:pt x="1790700" y="400050"/>
                </a:cubicBezTo>
                <a:cubicBezTo>
                  <a:pt x="1790700" y="623908"/>
                  <a:pt x="1823735" y="800100"/>
                  <a:pt x="1860550" y="800100"/>
                </a:cubicBezTo>
                <a:lnTo>
                  <a:pt x="69850" y="800100"/>
                </a:lnTo>
                <a:cubicBezTo>
                  <a:pt x="33035" y="800100"/>
                  <a:pt x="0" y="623908"/>
                  <a:pt x="0" y="400050"/>
                </a:cubicBezTo>
                <a:cubicBezTo>
                  <a:pt x="0" y="176191"/>
                  <a:pt x="33035" y="0"/>
                  <a:pt x="69850" y="0"/>
                </a:cubicBezTo>
                <a:lnTo>
                  <a:pt x="186055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1" name=""/>
          <p:cNvSpPr/>
          <p:nvPr/>
        </p:nvSpPr>
        <p:spPr>
          <a:xfrm>
            <a:off x="3460648" y="4051300"/>
            <a:ext cx="533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Outer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