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9"/>
  </p:notesMasterIdLst>
  <p:sldIdLst>
    <p:sldId id="256" r:id="rId2"/>
    <p:sldId id="258" r:id="rId3"/>
    <p:sldId id="259" r:id="rId4"/>
    <p:sldId id="261" r:id="rId5"/>
    <p:sldId id="262" r:id="rId6"/>
    <p:sldId id="263" r:id="rId7"/>
    <p:sldId id="264" r:id="rId8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83" d="100"/>
          <a:sy n="83" d="100"/>
        </p:scale>
        <p:origin x="-153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presProps" Target="presProps.xml"/><Relationship Id="rId12" Type="http://schemas.openxmlformats.org/officeDocument/2006/relationships/viewProps" Target="viewProps.xml"/><Relationship Id="rId13" Type="http://schemas.openxmlformats.org/officeDocument/2006/relationships/theme" Target="theme/theme1.xml"/><Relationship Id="rId14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notesMaster" Target="notesMasters/notesMaster1.xml"/><Relationship Id="rId10" Type="http://schemas.openxmlformats.org/officeDocument/2006/relationships/printerSettings" Target="printerSettings/printerSettings1.bin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622430E-C94F-0443-A74B-4923D2640FEF}" type="datetimeFigureOut">
              <a:rPr lang="en-US" smtClean="0"/>
              <a:t>2/7/17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51D8EBC-1F39-1C42-9322-2A0AC6A0891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28440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2.xml"/></Relationships>
</file>

<file path=ppt/notesSlides/_rels/notesSlide2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3.xml"/></Relationships>
</file>

<file path=ppt/notesSlides/_rels/notesSlide3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4.xml"/></Relationships>
</file>

<file path=ppt/notesSlides/_rels/notesSlide4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5.xml"/></Relationships>
</file>

<file path=ppt/notesSlides/_rels/notesSlide5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6.xml"/></Relationships>
</file>

<file path=ppt/notesSlides/_rels/notesSlide6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7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1D8EBC-1F39-1C42-9322-2A0AC6A08913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74909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1D8EBC-1F39-1C42-9322-2A0AC6A08913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74909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1D8EBC-1F39-1C42-9322-2A0AC6A08913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74909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1D8EBC-1F39-1C42-9322-2A0AC6A08913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749094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1D8EBC-1F39-1C42-9322-2A0AC6A08913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749094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51D8EBC-1F39-1C42-9322-2A0AC6A08913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5174909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78422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825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06598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48814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221918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77056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271318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28412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89465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48662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3053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E671E0-AC50-434C-99FF-8DE52D2ADE56}" type="datetimeFigureOut">
              <a:rPr lang="en-US" smtClean="0"/>
              <a:t>2/7/17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0B0A41-69F0-314B-A10D-602F1B7D6B0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22399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Awerbuch-Shiloach</a:t>
            </a:r>
            <a:r>
              <a:rPr lang="en-US" dirty="0" smtClean="0"/>
              <a:t> Algorithm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74172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Graph</a:t>
            </a:r>
            <a:endParaRPr lang="en-US" dirty="0"/>
          </a:p>
        </p:txBody>
      </p:sp>
      <p:sp>
        <p:nvSpPr>
          <p:cNvPr id="5" name="Oval 3"/>
          <p:cNvSpPr>
            <a:spLocks noChangeArrowheads="1"/>
          </p:cNvSpPr>
          <p:nvPr/>
        </p:nvSpPr>
        <p:spPr bwMode="auto">
          <a:xfrm>
            <a:off x="3393350" y="2824528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1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6" name="Oval 3"/>
          <p:cNvSpPr>
            <a:spLocks noChangeArrowheads="1"/>
          </p:cNvSpPr>
          <p:nvPr/>
        </p:nvSpPr>
        <p:spPr bwMode="auto">
          <a:xfrm>
            <a:off x="4785131" y="280863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2</a:t>
            </a:r>
          </a:p>
        </p:txBody>
      </p:sp>
      <p:sp>
        <p:nvSpPr>
          <p:cNvPr id="7" name="Oval 3"/>
          <p:cNvSpPr>
            <a:spLocks noChangeArrowheads="1"/>
          </p:cNvSpPr>
          <p:nvPr/>
        </p:nvSpPr>
        <p:spPr bwMode="auto">
          <a:xfrm>
            <a:off x="2030951" y="3971363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3</a:t>
            </a:r>
          </a:p>
        </p:txBody>
      </p:sp>
      <p:sp>
        <p:nvSpPr>
          <p:cNvPr id="8" name="Oval 3"/>
          <p:cNvSpPr>
            <a:spLocks noChangeArrowheads="1"/>
          </p:cNvSpPr>
          <p:nvPr/>
        </p:nvSpPr>
        <p:spPr bwMode="auto">
          <a:xfrm>
            <a:off x="3407431" y="395547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4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9" name="Oval 3"/>
          <p:cNvSpPr>
            <a:spLocks noChangeArrowheads="1"/>
          </p:cNvSpPr>
          <p:nvPr/>
        </p:nvSpPr>
        <p:spPr bwMode="auto">
          <a:xfrm>
            <a:off x="4799212" y="395488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5</a:t>
            </a:r>
          </a:p>
        </p:txBody>
      </p:sp>
      <p:sp>
        <p:nvSpPr>
          <p:cNvPr id="10" name="Oval 3"/>
          <p:cNvSpPr>
            <a:spLocks noChangeArrowheads="1"/>
          </p:cNvSpPr>
          <p:nvPr/>
        </p:nvSpPr>
        <p:spPr bwMode="auto">
          <a:xfrm>
            <a:off x="6160391" y="395429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6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11" name="Oval 3"/>
          <p:cNvSpPr>
            <a:spLocks noChangeArrowheads="1"/>
          </p:cNvSpPr>
          <p:nvPr/>
        </p:nvSpPr>
        <p:spPr bwMode="auto">
          <a:xfrm>
            <a:off x="6159781" y="280627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7</a:t>
            </a:r>
          </a:p>
        </p:txBody>
      </p:sp>
      <p:cxnSp>
        <p:nvCxnSpPr>
          <p:cNvPr id="13" name="Straight Connector 12"/>
          <p:cNvCxnSpPr>
            <a:stCxn id="5" idx="4"/>
            <a:endCxn id="8" idx="0"/>
          </p:cNvCxnSpPr>
          <p:nvPr/>
        </p:nvCxnSpPr>
        <p:spPr>
          <a:xfrm>
            <a:off x="3584644" y="3208703"/>
            <a:ext cx="14081" cy="746771"/>
          </a:xfrm>
          <a:prstGeom prst="line">
            <a:avLst/>
          </a:prstGeom>
          <a:ln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5" idx="4"/>
            <a:endCxn id="7" idx="7"/>
          </p:cNvCxnSpPr>
          <p:nvPr/>
        </p:nvCxnSpPr>
        <p:spPr>
          <a:xfrm flipH="1">
            <a:off x="2357509" y="3208703"/>
            <a:ext cx="1227135" cy="818921"/>
          </a:xfrm>
          <a:prstGeom prst="line">
            <a:avLst/>
          </a:prstGeom>
          <a:ln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>
            <a:stCxn id="10" idx="2"/>
            <a:endCxn id="9" idx="6"/>
          </p:cNvCxnSpPr>
          <p:nvPr/>
        </p:nvCxnSpPr>
        <p:spPr>
          <a:xfrm flipH="1">
            <a:off x="5181799" y="4146382"/>
            <a:ext cx="978592" cy="590"/>
          </a:xfrm>
          <a:prstGeom prst="line">
            <a:avLst/>
          </a:prstGeom>
          <a:ln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stCxn id="11" idx="2"/>
            <a:endCxn id="6" idx="6"/>
          </p:cNvCxnSpPr>
          <p:nvPr/>
        </p:nvCxnSpPr>
        <p:spPr>
          <a:xfrm flipH="1">
            <a:off x="5167718" y="2998367"/>
            <a:ext cx="992063" cy="2360"/>
          </a:xfrm>
          <a:prstGeom prst="line">
            <a:avLst/>
          </a:prstGeom>
          <a:ln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stCxn id="8" idx="6"/>
            <a:endCxn id="9" idx="2"/>
          </p:cNvCxnSpPr>
          <p:nvPr/>
        </p:nvCxnSpPr>
        <p:spPr>
          <a:xfrm flipV="1">
            <a:off x="3790018" y="4146972"/>
            <a:ext cx="1009194" cy="590"/>
          </a:xfrm>
          <a:prstGeom prst="line">
            <a:avLst/>
          </a:prstGeom>
          <a:ln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6" idx="4"/>
            <a:endCxn id="8" idx="6"/>
          </p:cNvCxnSpPr>
          <p:nvPr/>
        </p:nvCxnSpPr>
        <p:spPr>
          <a:xfrm flipH="1">
            <a:off x="3790018" y="3192814"/>
            <a:ext cx="1186407" cy="954748"/>
          </a:xfrm>
          <a:prstGeom prst="line">
            <a:avLst/>
          </a:prstGeom>
          <a:ln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Connector 32"/>
          <p:cNvCxnSpPr>
            <a:stCxn id="10" idx="2"/>
            <a:endCxn id="6" idx="4"/>
          </p:cNvCxnSpPr>
          <p:nvPr/>
        </p:nvCxnSpPr>
        <p:spPr>
          <a:xfrm flipH="1" flipV="1">
            <a:off x="4976425" y="3192814"/>
            <a:ext cx="1183966" cy="953568"/>
          </a:xfrm>
          <a:prstGeom prst="line">
            <a:avLst/>
          </a:prstGeom>
          <a:ln>
            <a:solidFill>
              <a:schemeClr val="tx1"/>
            </a:solidFill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53553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Initially every vertex is its own father</a:t>
            </a:r>
            <a:br>
              <a:rPr lang="en-US" dirty="0" smtClean="0"/>
            </a:br>
            <a:r>
              <a:rPr lang="en-US" dirty="0" smtClean="0"/>
              <a:t>Every vertex belongs to a star</a:t>
            </a:r>
            <a:endParaRPr lang="en-US" dirty="0"/>
          </a:p>
        </p:txBody>
      </p:sp>
      <p:sp>
        <p:nvSpPr>
          <p:cNvPr id="5" name="Oval 3"/>
          <p:cNvSpPr>
            <a:spLocks noChangeArrowheads="1"/>
          </p:cNvSpPr>
          <p:nvPr/>
        </p:nvSpPr>
        <p:spPr bwMode="auto">
          <a:xfrm>
            <a:off x="3393350" y="2824528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1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6" name="Oval 3"/>
          <p:cNvSpPr>
            <a:spLocks noChangeArrowheads="1"/>
          </p:cNvSpPr>
          <p:nvPr/>
        </p:nvSpPr>
        <p:spPr bwMode="auto">
          <a:xfrm>
            <a:off x="4785131" y="280863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2</a:t>
            </a:r>
          </a:p>
        </p:txBody>
      </p:sp>
      <p:sp>
        <p:nvSpPr>
          <p:cNvPr id="7" name="Oval 3"/>
          <p:cNvSpPr>
            <a:spLocks noChangeArrowheads="1"/>
          </p:cNvSpPr>
          <p:nvPr/>
        </p:nvSpPr>
        <p:spPr bwMode="auto">
          <a:xfrm>
            <a:off x="2030951" y="3971363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3</a:t>
            </a:r>
          </a:p>
        </p:txBody>
      </p:sp>
      <p:sp>
        <p:nvSpPr>
          <p:cNvPr id="8" name="Oval 3"/>
          <p:cNvSpPr>
            <a:spLocks noChangeArrowheads="1"/>
          </p:cNvSpPr>
          <p:nvPr/>
        </p:nvSpPr>
        <p:spPr bwMode="auto">
          <a:xfrm>
            <a:off x="3407431" y="395547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4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9" name="Oval 3"/>
          <p:cNvSpPr>
            <a:spLocks noChangeArrowheads="1"/>
          </p:cNvSpPr>
          <p:nvPr/>
        </p:nvSpPr>
        <p:spPr bwMode="auto">
          <a:xfrm>
            <a:off x="4799212" y="395488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5</a:t>
            </a:r>
          </a:p>
        </p:txBody>
      </p:sp>
      <p:sp>
        <p:nvSpPr>
          <p:cNvPr id="10" name="Oval 3"/>
          <p:cNvSpPr>
            <a:spLocks noChangeArrowheads="1"/>
          </p:cNvSpPr>
          <p:nvPr/>
        </p:nvSpPr>
        <p:spPr bwMode="auto">
          <a:xfrm>
            <a:off x="6160391" y="395429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6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11" name="Oval 3"/>
          <p:cNvSpPr>
            <a:spLocks noChangeArrowheads="1"/>
          </p:cNvSpPr>
          <p:nvPr/>
        </p:nvSpPr>
        <p:spPr bwMode="auto">
          <a:xfrm>
            <a:off x="6159781" y="280627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7</a:t>
            </a:r>
          </a:p>
        </p:txBody>
      </p:sp>
      <p:cxnSp>
        <p:nvCxnSpPr>
          <p:cNvPr id="13" name="Straight Connector 12"/>
          <p:cNvCxnSpPr>
            <a:stCxn id="5" idx="4"/>
            <a:endCxn id="8" idx="0"/>
          </p:cNvCxnSpPr>
          <p:nvPr/>
        </p:nvCxnSpPr>
        <p:spPr>
          <a:xfrm>
            <a:off x="3584644" y="3208703"/>
            <a:ext cx="14081" cy="74677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5" idx="4"/>
            <a:endCxn id="7" idx="7"/>
          </p:cNvCxnSpPr>
          <p:nvPr/>
        </p:nvCxnSpPr>
        <p:spPr>
          <a:xfrm flipH="1">
            <a:off x="2357509" y="3208703"/>
            <a:ext cx="1227135" cy="81892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>
            <a:stCxn id="10" idx="2"/>
            <a:endCxn id="9" idx="6"/>
          </p:cNvCxnSpPr>
          <p:nvPr/>
        </p:nvCxnSpPr>
        <p:spPr>
          <a:xfrm flipH="1">
            <a:off x="5181799" y="4146382"/>
            <a:ext cx="978592" cy="59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stCxn id="11" idx="2"/>
            <a:endCxn id="6" idx="6"/>
          </p:cNvCxnSpPr>
          <p:nvPr/>
        </p:nvCxnSpPr>
        <p:spPr>
          <a:xfrm flipH="1">
            <a:off x="5167718" y="2998367"/>
            <a:ext cx="992063" cy="236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stCxn id="8" idx="6"/>
            <a:endCxn id="9" idx="2"/>
          </p:cNvCxnSpPr>
          <p:nvPr/>
        </p:nvCxnSpPr>
        <p:spPr>
          <a:xfrm flipV="1">
            <a:off x="3790018" y="4146972"/>
            <a:ext cx="1009194" cy="59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6" idx="4"/>
            <a:endCxn id="8" idx="6"/>
          </p:cNvCxnSpPr>
          <p:nvPr/>
        </p:nvCxnSpPr>
        <p:spPr>
          <a:xfrm flipH="1">
            <a:off x="3790018" y="3192814"/>
            <a:ext cx="1186407" cy="954748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" name="Curved Connector 3"/>
          <p:cNvCxnSpPr>
            <a:stCxn id="5" idx="1"/>
            <a:endCxn id="5" idx="7"/>
          </p:cNvCxnSpPr>
          <p:nvPr/>
        </p:nvCxnSpPr>
        <p:spPr>
          <a:xfrm rot="5400000" flipH="1" flipV="1">
            <a:off x="3584643" y="2745525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Curved Connector 19"/>
          <p:cNvCxnSpPr/>
          <p:nvPr/>
        </p:nvCxnSpPr>
        <p:spPr>
          <a:xfrm rot="5400000" flipH="1" flipV="1">
            <a:off x="4970075" y="2726945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Curved Connector 21"/>
          <p:cNvCxnSpPr/>
          <p:nvPr/>
        </p:nvCxnSpPr>
        <p:spPr>
          <a:xfrm rot="5400000" flipH="1" flipV="1">
            <a:off x="3584642" y="3862448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Curved Connector 22"/>
          <p:cNvCxnSpPr/>
          <p:nvPr/>
        </p:nvCxnSpPr>
        <p:spPr>
          <a:xfrm rot="5400000" flipH="1" flipV="1">
            <a:off x="2215894" y="3898709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Curved Connector 24"/>
          <p:cNvCxnSpPr/>
          <p:nvPr/>
        </p:nvCxnSpPr>
        <p:spPr>
          <a:xfrm rot="5400000" flipH="1" flipV="1">
            <a:off x="6355091" y="3880949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Curved Connector 25"/>
          <p:cNvCxnSpPr/>
          <p:nvPr/>
        </p:nvCxnSpPr>
        <p:spPr>
          <a:xfrm rot="5400000" flipH="1" flipV="1">
            <a:off x="4968855" y="3857747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Curved Connector 26"/>
          <p:cNvCxnSpPr/>
          <p:nvPr/>
        </p:nvCxnSpPr>
        <p:spPr>
          <a:xfrm rot="5400000" flipH="1" flipV="1">
            <a:off x="6355091" y="2726945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>
            <a:stCxn id="10" idx="2"/>
            <a:endCxn id="6" idx="4"/>
          </p:cNvCxnSpPr>
          <p:nvPr/>
        </p:nvCxnSpPr>
        <p:spPr>
          <a:xfrm flipH="1" flipV="1">
            <a:off x="4976425" y="3192814"/>
            <a:ext cx="1183966" cy="953568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3" name="TextBox 32"/>
          <p:cNvSpPr txBox="1"/>
          <p:nvPr/>
        </p:nvSpPr>
        <p:spPr>
          <a:xfrm>
            <a:off x="1759566" y="5155931"/>
            <a:ext cx="5140951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/>
              <a:t>Red arrow: parent-child relationship</a:t>
            </a:r>
          </a:p>
          <a:p>
            <a:r>
              <a:rPr lang="en-US" sz="2400" dirty="0" smtClean="0"/>
              <a:t>Dashed-line: edges in the original graph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25148221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535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>
                <a:solidFill>
                  <a:srgbClr val="0000FF"/>
                </a:solidFill>
              </a:rPr>
              <a:t>C</a:t>
            </a:r>
            <a:r>
              <a:rPr lang="en-US" dirty="0" smtClean="0">
                <a:solidFill>
                  <a:srgbClr val="0000FF"/>
                </a:solidFill>
              </a:rPr>
              <a:t>onditional hooking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sz="3100" dirty="0" smtClean="0"/>
              <a:t>(concurrent-write avoiding scheme: 4 and 6 have two options, they select the maximum)</a:t>
            </a:r>
            <a:endParaRPr lang="en-US" sz="3100" dirty="0"/>
          </a:p>
        </p:txBody>
      </p:sp>
      <p:sp>
        <p:nvSpPr>
          <p:cNvPr id="5" name="Oval 3"/>
          <p:cNvSpPr>
            <a:spLocks noChangeArrowheads="1"/>
          </p:cNvSpPr>
          <p:nvPr/>
        </p:nvSpPr>
        <p:spPr bwMode="auto">
          <a:xfrm>
            <a:off x="3393350" y="2824528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1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6" name="Oval 3"/>
          <p:cNvSpPr>
            <a:spLocks noChangeArrowheads="1"/>
          </p:cNvSpPr>
          <p:nvPr/>
        </p:nvSpPr>
        <p:spPr bwMode="auto">
          <a:xfrm>
            <a:off x="4785131" y="280863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2</a:t>
            </a:r>
          </a:p>
        </p:txBody>
      </p:sp>
      <p:sp>
        <p:nvSpPr>
          <p:cNvPr id="7" name="Oval 3"/>
          <p:cNvSpPr>
            <a:spLocks noChangeArrowheads="1"/>
          </p:cNvSpPr>
          <p:nvPr/>
        </p:nvSpPr>
        <p:spPr bwMode="auto">
          <a:xfrm>
            <a:off x="2030951" y="3971363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3</a:t>
            </a:r>
          </a:p>
        </p:txBody>
      </p:sp>
      <p:sp>
        <p:nvSpPr>
          <p:cNvPr id="8" name="Oval 3"/>
          <p:cNvSpPr>
            <a:spLocks noChangeArrowheads="1"/>
          </p:cNvSpPr>
          <p:nvPr/>
        </p:nvSpPr>
        <p:spPr bwMode="auto">
          <a:xfrm>
            <a:off x="3407431" y="395547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4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9" name="Oval 3"/>
          <p:cNvSpPr>
            <a:spLocks noChangeArrowheads="1"/>
          </p:cNvSpPr>
          <p:nvPr/>
        </p:nvSpPr>
        <p:spPr bwMode="auto">
          <a:xfrm>
            <a:off x="4799212" y="395488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5</a:t>
            </a:r>
          </a:p>
        </p:txBody>
      </p:sp>
      <p:sp>
        <p:nvSpPr>
          <p:cNvPr id="10" name="Oval 3"/>
          <p:cNvSpPr>
            <a:spLocks noChangeArrowheads="1"/>
          </p:cNvSpPr>
          <p:nvPr/>
        </p:nvSpPr>
        <p:spPr bwMode="auto">
          <a:xfrm>
            <a:off x="6160391" y="395429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6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11" name="Oval 3"/>
          <p:cNvSpPr>
            <a:spLocks noChangeArrowheads="1"/>
          </p:cNvSpPr>
          <p:nvPr/>
        </p:nvSpPr>
        <p:spPr bwMode="auto">
          <a:xfrm>
            <a:off x="6159781" y="280627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7</a:t>
            </a:r>
          </a:p>
        </p:txBody>
      </p:sp>
      <p:cxnSp>
        <p:nvCxnSpPr>
          <p:cNvPr id="13" name="Straight Connector 12"/>
          <p:cNvCxnSpPr>
            <a:stCxn id="5" idx="4"/>
            <a:endCxn id="8" idx="0"/>
          </p:cNvCxnSpPr>
          <p:nvPr/>
        </p:nvCxnSpPr>
        <p:spPr>
          <a:xfrm>
            <a:off x="3584644" y="3208703"/>
            <a:ext cx="14081" cy="74677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5" idx="4"/>
            <a:endCxn id="7" idx="7"/>
          </p:cNvCxnSpPr>
          <p:nvPr/>
        </p:nvCxnSpPr>
        <p:spPr>
          <a:xfrm flipH="1">
            <a:off x="2357509" y="3208703"/>
            <a:ext cx="1227135" cy="818921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>
            <a:stCxn id="10" idx="2"/>
            <a:endCxn id="9" idx="6"/>
          </p:cNvCxnSpPr>
          <p:nvPr/>
        </p:nvCxnSpPr>
        <p:spPr>
          <a:xfrm flipH="1">
            <a:off x="5181799" y="4146382"/>
            <a:ext cx="978592" cy="590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none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stCxn id="11" idx="2"/>
            <a:endCxn id="6" idx="6"/>
          </p:cNvCxnSpPr>
          <p:nvPr/>
        </p:nvCxnSpPr>
        <p:spPr>
          <a:xfrm flipH="1">
            <a:off x="5167718" y="2998367"/>
            <a:ext cx="992063" cy="2360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none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stCxn id="8" idx="6"/>
            <a:endCxn id="9" idx="2"/>
          </p:cNvCxnSpPr>
          <p:nvPr/>
        </p:nvCxnSpPr>
        <p:spPr>
          <a:xfrm flipV="1">
            <a:off x="3790018" y="4146972"/>
            <a:ext cx="1009194" cy="590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6" idx="4"/>
            <a:endCxn id="8" idx="6"/>
          </p:cNvCxnSpPr>
          <p:nvPr/>
        </p:nvCxnSpPr>
        <p:spPr>
          <a:xfrm flipH="1">
            <a:off x="3790018" y="3192814"/>
            <a:ext cx="1186407" cy="954748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" name="Curved Connector 3"/>
          <p:cNvCxnSpPr>
            <a:stCxn id="5" idx="1"/>
            <a:endCxn id="5" idx="7"/>
          </p:cNvCxnSpPr>
          <p:nvPr/>
        </p:nvCxnSpPr>
        <p:spPr>
          <a:xfrm rot="5400000" flipH="1" flipV="1">
            <a:off x="3584643" y="2745525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Curved Connector 19"/>
          <p:cNvCxnSpPr/>
          <p:nvPr/>
        </p:nvCxnSpPr>
        <p:spPr>
          <a:xfrm rot="5400000" flipH="1" flipV="1">
            <a:off x="4970075" y="2726945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 flipH="1" flipV="1">
            <a:off x="4976425" y="3192814"/>
            <a:ext cx="1183966" cy="953568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5996428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535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0000FF"/>
                </a:solidFill>
              </a:rPr>
              <a:t>Unc</a:t>
            </a:r>
            <a:r>
              <a:rPr lang="en-US" dirty="0" smtClean="0">
                <a:solidFill>
                  <a:srgbClr val="0000FF"/>
                </a:solidFill>
              </a:rPr>
              <a:t>onditional hooking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(1 becomes a child of 2 via edge (1,4))</a:t>
            </a:r>
            <a:endParaRPr lang="en-US" dirty="0"/>
          </a:p>
        </p:txBody>
      </p:sp>
      <p:sp>
        <p:nvSpPr>
          <p:cNvPr id="5" name="Oval 3"/>
          <p:cNvSpPr>
            <a:spLocks noChangeArrowheads="1"/>
          </p:cNvSpPr>
          <p:nvPr/>
        </p:nvSpPr>
        <p:spPr bwMode="auto">
          <a:xfrm>
            <a:off x="3393350" y="2824528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1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6" name="Oval 3"/>
          <p:cNvSpPr>
            <a:spLocks noChangeArrowheads="1"/>
          </p:cNvSpPr>
          <p:nvPr/>
        </p:nvSpPr>
        <p:spPr bwMode="auto">
          <a:xfrm>
            <a:off x="4785131" y="280863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2</a:t>
            </a:r>
          </a:p>
        </p:txBody>
      </p:sp>
      <p:sp>
        <p:nvSpPr>
          <p:cNvPr id="7" name="Oval 3"/>
          <p:cNvSpPr>
            <a:spLocks noChangeArrowheads="1"/>
          </p:cNvSpPr>
          <p:nvPr/>
        </p:nvSpPr>
        <p:spPr bwMode="auto">
          <a:xfrm>
            <a:off x="2030951" y="3971363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3</a:t>
            </a:r>
          </a:p>
        </p:txBody>
      </p:sp>
      <p:sp>
        <p:nvSpPr>
          <p:cNvPr id="8" name="Oval 3"/>
          <p:cNvSpPr>
            <a:spLocks noChangeArrowheads="1"/>
          </p:cNvSpPr>
          <p:nvPr/>
        </p:nvSpPr>
        <p:spPr bwMode="auto">
          <a:xfrm>
            <a:off x="3407431" y="395547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4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9" name="Oval 3"/>
          <p:cNvSpPr>
            <a:spLocks noChangeArrowheads="1"/>
          </p:cNvSpPr>
          <p:nvPr/>
        </p:nvSpPr>
        <p:spPr bwMode="auto">
          <a:xfrm>
            <a:off x="4799212" y="395488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5</a:t>
            </a:r>
          </a:p>
        </p:txBody>
      </p:sp>
      <p:sp>
        <p:nvSpPr>
          <p:cNvPr id="10" name="Oval 3"/>
          <p:cNvSpPr>
            <a:spLocks noChangeArrowheads="1"/>
          </p:cNvSpPr>
          <p:nvPr/>
        </p:nvSpPr>
        <p:spPr bwMode="auto">
          <a:xfrm>
            <a:off x="6160391" y="395429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6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11" name="Oval 3"/>
          <p:cNvSpPr>
            <a:spLocks noChangeArrowheads="1"/>
          </p:cNvSpPr>
          <p:nvPr/>
        </p:nvSpPr>
        <p:spPr bwMode="auto">
          <a:xfrm>
            <a:off x="6159781" y="280627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7</a:t>
            </a:r>
          </a:p>
        </p:txBody>
      </p:sp>
      <p:cxnSp>
        <p:nvCxnSpPr>
          <p:cNvPr id="13" name="Straight Connector 12"/>
          <p:cNvCxnSpPr>
            <a:stCxn id="5" idx="4"/>
            <a:endCxn id="8" idx="0"/>
          </p:cNvCxnSpPr>
          <p:nvPr/>
        </p:nvCxnSpPr>
        <p:spPr>
          <a:xfrm>
            <a:off x="3584644" y="3208703"/>
            <a:ext cx="14081" cy="74677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5" idx="4"/>
            <a:endCxn id="7" idx="7"/>
          </p:cNvCxnSpPr>
          <p:nvPr/>
        </p:nvCxnSpPr>
        <p:spPr>
          <a:xfrm flipH="1">
            <a:off x="2357509" y="3208703"/>
            <a:ext cx="1227135" cy="818921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>
            <a:stCxn id="10" idx="2"/>
            <a:endCxn id="9" idx="6"/>
          </p:cNvCxnSpPr>
          <p:nvPr/>
        </p:nvCxnSpPr>
        <p:spPr>
          <a:xfrm flipH="1">
            <a:off x="5181799" y="4146382"/>
            <a:ext cx="978592" cy="590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none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stCxn id="11" idx="2"/>
            <a:endCxn id="6" idx="6"/>
          </p:cNvCxnSpPr>
          <p:nvPr/>
        </p:nvCxnSpPr>
        <p:spPr>
          <a:xfrm flipH="1">
            <a:off x="5167718" y="2998367"/>
            <a:ext cx="992063" cy="2360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none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stCxn id="8" idx="6"/>
            <a:endCxn id="9" idx="2"/>
          </p:cNvCxnSpPr>
          <p:nvPr/>
        </p:nvCxnSpPr>
        <p:spPr>
          <a:xfrm flipV="1">
            <a:off x="3790018" y="4146972"/>
            <a:ext cx="1009194" cy="590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6" idx="4"/>
            <a:endCxn id="8" idx="6"/>
          </p:cNvCxnSpPr>
          <p:nvPr/>
        </p:nvCxnSpPr>
        <p:spPr>
          <a:xfrm flipH="1">
            <a:off x="3790018" y="3192814"/>
            <a:ext cx="1186407" cy="954748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Curved Connector 19"/>
          <p:cNvCxnSpPr/>
          <p:nvPr/>
        </p:nvCxnSpPr>
        <p:spPr>
          <a:xfrm rot="5400000" flipH="1" flipV="1">
            <a:off x="4970075" y="2726945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 flipH="1" flipV="1">
            <a:off x="4976425" y="3192814"/>
            <a:ext cx="1183966" cy="953568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>
            <a:stCxn id="6" idx="2"/>
            <a:endCxn id="5" idx="6"/>
          </p:cNvCxnSpPr>
          <p:nvPr/>
        </p:nvCxnSpPr>
        <p:spPr>
          <a:xfrm flipH="1">
            <a:off x="3775937" y="3000727"/>
            <a:ext cx="1009194" cy="15889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42006745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535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0000FF"/>
                </a:solidFill>
              </a:rPr>
              <a:t>Shortcutting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5" name="Oval 3"/>
          <p:cNvSpPr>
            <a:spLocks noChangeArrowheads="1"/>
          </p:cNvSpPr>
          <p:nvPr/>
        </p:nvSpPr>
        <p:spPr bwMode="auto">
          <a:xfrm>
            <a:off x="3393350" y="2824528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1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6" name="Oval 3"/>
          <p:cNvSpPr>
            <a:spLocks noChangeArrowheads="1"/>
          </p:cNvSpPr>
          <p:nvPr/>
        </p:nvSpPr>
        <p:spPr bwMode="auto">
          <a:xfrm>
            <a:off x="4785131" y="280863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2</a:t>
            </a:r>
          </a:p>
        </p:txBody>
      </p:sp>
      <p:sp>
        <p:nvSpPr>
          <p:cNvPr id="7" name="Oval 3"/>
          <p:cNvSpPr>
            <a:spLocks noChangeArrowheads="1"/>
          </p:cNvSpPr>
          <p:nvPr/>
        </p:nvSpPr>
        <p:spPr bwMode="auto">
          <a:xfrm>
            <a:off x="2030951" y="3971363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3</a:t>
            </a:r>
          </a:p>
        </p:txBody>
      </p:sp>
      <p:sp>
        <p:nvSpPr>
          <p:cNvPr id="8" name="Oval 3"/>
          <p:cNvSpPr>
            <a:spLocks noChangeArrowheads="1"/>
          </p:cNvSpPr>
          <p:nvPr/>
        </p:nvSpPr>
        <p:spPr bwMode="auto">
          <a:xfrm>
            <a:off x="3407431" y="395547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4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9" name="Oval 3"/>
          <p:cNvSpPr>
            <a:spLocks noChangeArrowheads="1"/>
          </p:cNvSpPr>
          <p:nvPr/>
        </p:nvSpPr>
        <p:spPr bwMode="auto">
          <a:xfrm>
            <a:off x="4799212" y="395488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5</a:t>
            </a:r>
          </a:p>
        </p:txBody>
      </p:sp>
      <p:sp>
        <p:nvSpPr>
          <p:cNvPr id="10" name="Oval 3"/>
          <p:cNvSpPr>
            <a:spLocks noChangeArrowheads="1"/>
          </p:cNvSpPr>
          <p:nvPr/>
        </p:nvSpPr>
        <p:spPr bwMode="auto">
          <a:xfrm>
            <a:off x="6160391" y="395429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6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11" name="Oval 3"/>
          <p:cNvSpPr>
            <a:spLocks noChangeArrowheads="1"/>
          </p:cNvSpPr>
          <p:nvPr/>
        </p:nvSpPr>
        <p:spPr bwMode="auto">
          <a:xfrm>
            <a:off x="6159781" y="280627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7</a:t>
            </a:r>
          </a:p>
        </p:txBody>
      </p:sp>
      <p:cxnSp>
        <p:nvCxnSpPr>
          <p:cNvPr id="13" name="Straight Connector 12"/>
          <p:cNvCxnSpPr>
            <a:stCxn id="5" idx="4"/>
            <a:endCxn id="8" idx="0"/>
          </p:cNvCxnSpPr>
          <p:nvPr/>
        </p:nvCxnSpPr>
        <p:spPr>
          <a:xfrm>
            <a:off x="3584644" y="3208703"/>
            <a:ext cx="14081" cy="74677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6" idx="2"/>
            <a:endCxn id="7" idx="7"/>
          </p:cNvCxnSpPr>
          <p:nvPr/>
        </p:nvCxnSpPr>
        <p:spPr>
          <a:xfrm flipH="1">
            <a:off x="2357509" y="3000727"/>
            <a:ext cx="2427622" cy="1026897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stCxn id="11" idx="2"/>
            <a:endCxn id="6" idx="6"/>
          </p:cNvCxnSpPr>
          <p:nvPr/>
        </p:nvCxnSpPr>
        <p:spPr>
          <a:xfrm flipH="1">
            <a:off x="5167718" y="2998367"/>
            <a:ext cx="992063" cy="2360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none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endCxn id="9" idx="0"/>
          </p:cNvCxnSpPr>
          <p:nvPr/>
        </p:nvCxnSpPr>
        <p:spPr>
          <a:xfrm>
            <a:off x="4976426" y="3208703"/>
            <a:ext cx="14080" cy="746181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6" idx="4"/>
            <a:endCxn id="8" idx="6"/>
          </p:cNvCxnSpPr>
          <p:nvPr/>
        </p:nvCxnSpPr>
        <p:spPr>
          <a:xfrm flipH="1">
            <a:off x="3790018" y="3192814"/>
            <a:ext cx="1186407" cy="954748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Curved Connector 19"/>
          <p:cNvCxnSpPr/>
          <p:nvPr/>
        </p:nvCxnSpPr>
        <p:spPr>
          <a:xfrm rot="5400000" flipH="1" flipV="1">
            <a:off x="4970075" y="2726945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 flipH="1" flipV="1">
            <a:off x="4976425" y="3192814"/>
            <a:ext cx="1183966" cy="953568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>
            <a:stCxn id="6" idx="2"/>
            <a:endCxn id="5" idx="6"/>
          </p:cNvCxnSpPr>
          <p:nvPr/>
        </p:nvCxnSpPr>
        <p:spPr>
          <a:xfrm flipH="1">
            <a:off x="3775937" y="3000727"/>
            <a:ext cx="1009194" cy="15889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Curved Connector 16"/>
          <p:cNvCxnSpPr>
            <a:stCxn id="10" idx="4"/>
            <a:endCxn id="8" idx="4"/>
          </p:cNvCxnSpPr>
          <p:nvPr/>
        </p:nvCxnSpPr>
        <p:spPr>
          <a:xfrm rot="5400000">
            <a:off x="4974615" y="2962579"/>
            <a:ext cx="1180" cy="2752960"/>
          </a:xfrm>
          <a:prstGeom prst="curvedConnector3">
            <a:avLst>
              <a:gd name="adj1" fmla="val 72632203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3584034" y="3208113"/>
            <a:ext cx="14081" cy="74677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flipH="1">
            <a:off x="2356899" y="3208113"/>
            <a:ext cx="1227135" cy="81892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H="1">
            <a:off x="5181189" y="4145792"/>
            <a:ext cx="978592" cy="59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 flipV="1">
            <a:off x="3789408" y="4146382"/>
            <a:ext cx="1009194" cy="59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 flipH="1" flipV="1">
            <a:off x="4975815" y="3192224"/>
            <a:ext cx="1183966" cy="953568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238948" y="5505139"/>
            <a:ext cx="8905052" cy="120032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dirty="0" smtClean="0">
                <a:solidFill>
                  <a:srgbClr val="FF0000"/>
                </a:solidFill>
              </a:rPr>
              <a:t>Concurrent write never happens for this operation.</a:t>
            </a:r>
          </a:p>
          <a:p>
            <a:r>
              <a:rPr lang="en-US" sz="2400" dirty="0" smtClean="0">
                <a:solidFill>
                  <a:srgbClr val="FF0000"/>
                </a:solidFill>
              </a:rPr>
              <a:t>The paper mentioned a concurrent write because </a:t>
            </a:r>
          </a:p>
          <a:p>
            <a:r>
              <a:rPr lang="en-US" sz="2400" dirty="0" smtClean="0">
                <a:solidFill>
                  <a:srgbClr val="FF0000"/>
                </a:solidFill>
              </a:rPr>
              <a:t>even this operation is performed on every edge, which is unnecessary</a:t>
            </a:r>
            <a:endParaRPr lang="en-US" sz="24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28947671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535"/>
            <a:ext cx="82296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>
                <a:solidFill>
                  <a:srgbClr val="0000FF"/>
                </a:solidFill>
              </a:rPr>
              <a:t>Iteration2 (no star) </a:t>
            </a:r>
            <a:br>
              <a:rPr lang="en-US" dirty="0" smtClean="0">
                <a:solidFill>
                  <a:srgbClr val="0000FF"/>
                </a:solidFill>
              </a:rPr>
            </a:br>
            <a:r>
              <a:rPr lang="en-US" dirty="0" smtClean="0">
                <a:solidFill>
                  <a:srgbClr val="0000FF"/>
                </a:solidFill>
              </a:rPr>
              <a:t>Only Shortcutting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5" name="Oval 3"/>
          <p:cNvSpPr>
            <a:spLocks noChangeArrowheads="1"/>
          </p:cNvSpPr>
          <p:nvPr/>
        </p:nvSpPr>
        <p:spPr bwMode="auto">
          <a:xfrm>
            <a:off x="3393350" y="2824528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1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6" name="Oval 3"/>
          <p:cNvSpPr>
            <a:spLocks noChangeArrowheads="1"/>
          </p:cNvSpPr>
          <p:nvPr/>
        </p:nvSpPr>
        <p:spPr bwMode="auto">
          <a:xfrm>
            <a:off x="4785131" y="280863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2</a:t>
            </a:r>
          </a:p>
        </p:txBody>
      </p:sp>
      <p:sp>
        <p:nvSpPr>
          <p:cNvPr id="7" name="Oval 3"/>
          <p:cNvSpPr>
            <a:spLocks noChangeArrowheads="1"/>
          </p:cNvSpPr>
          <p:nvPr/>
        </p:nvSpPr>
        <p:spPr bwMode="auto">
          <a:xfrm>
            <a:off x="2030951" y="3971363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3</a:t>
            </a:r>
          </a:p>
        </p:txBody>
      </p:sp>
      <p:sp>
        <p:nvSpPr>
          <p:cNvPr id="8" name="Oval 3"/>
          <p:cNvSpPr>
            <a:spLocks noChangeArrowheads="1"/>
          </p:cNvSpPr>
          <p:nvPr/>
        </p:nvSpPr>
        <p:spPr bwMode="auto">
          <a:xfrm>
            <a:off x="3407431" y="395547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4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9" name="Oval 3"/>
          <p:cNvSpPr>
            <a:spLocks noChangeArrowheads="1"/>
          </p:cNvSpPr>
          <p:nvPr/>
        </p:nvSpPr>
        <p:spPr bwMode="auto">
          <a:xfrm>
            <a:off x="4799212" y="395488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5</a:t>
            </a:r>
          </a:p>
        </p:txBody>
      </p:sp>
      <p:sp>
        <p:nvSpPr>
          <p:cNvPr id="10" name="Oval 3"/>
          <p:cNvSpPr>
            <a:spLocks noChangeArrowheads="1"/>
          </p:cNvSpPr>
          <p:nvPr/>
        </p:nvSpPr>
        <p:spPr bwMode="auto">
          <a:xfrm>
            <a:off x="6160391" y="3954294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 smtClean="0">
                <a:cs typeface="ＭＳ Ｐゴシック" charset="0"/>
              </a:rPr>
              <a:t>6</a:t>
            </a:r>
            <a:endParaRPr lang="en-US" sz="2000" dirty="0">
              <a:cs typeface="ＭＳ Ｐゴシック" charset="0"/>
            </a:endParaRPr>
          </a:p>
        </p:txBody>
      </p:sp>
      <p:sp>
        <p:nvSpPr>
          <p:cNvPr id="11" name="Oval 3"/>
          <p:cNvSpPr>
            <a:spLocks noChangeArrowheads="1"/>
          </p:cNvSpPr>
          <p:nvPr/>
        </p:nvSpPr>
        <p:spPr bwMode="auto">
          <a:xfrm>
            <a:off x="6159781" y="2806279"/>
            <a:ext cx="382587" cy="384175"/>
          </a:xfrm>
          <a:prstGeom prst="ellipse">
            <a:avLst/>
          </a:prstGeom>
          <a:solidFill>
            <a:schemeClr val="accent1">
              <a:alpha val="46000"/>
            </a:schemeClr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 anchor="ctr"/>
          <a:lstStyle/>
          <a:p>
            <a:pPr algn="r" eaLnBrk="0" hangingPunct="0"/>
            <a:r>
              <a:rPr lang="en-US" sz="2000" dirty="0">
                <a:cs typeface="ＭＳ Ｐゴシック" charset="0"/>
              </a:rPr>
              <a:t>7</a:t>
            </a:r>
          </a:p>
        </p:txBody>
      </p:sp>
      <p:cxnSp>
        <p:nvCxnSpPr>
          <p:cNvPr id="13" name="Straight Connector 12"/>
          <p:cNvCxnSpPr>
            <a:stCxn id="5" idx="4"/>
            <a:endCxn id="8" idx="0"/>
          </p:cNvCxnSpPr>
          <p:nvPr/>
        </p:nvCxnSpPr>
        <p:spPr>
          <a:xfrm>
            <a:off x="3584644" y="3208703"/>
            <a:ext cx="14081" cy="74677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>
            <a:stCxn id="6" idx="2"/>
            <a:endCxn id="7" idx="7"/>
          </p:cNvCxnSpPr>
          <p:nvPr/>
        </p:nvCxnSpPr>
        <p:spPr>
          <a:xfrm flipH="1">
            <a:off x="2357509" y="3000727"/>
            <a:ext cx="2427622" cy="1026897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>
            <a:stCxn id="11" idx="2"/>
            <a:endCxn id="6" idx="6"/>
          </p:cNvCxnSpPr>
          <p:nvPr/>
        </p:nvCxnSpPr>
        <p:spPr>
          <a:xfrm flipH="1">
            <a:off x="5167718" y="2998367"/>
            <a:ext cx="992063" cy="2360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none"/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>
            <a:endCxn id="9" idx="0"/>
          </p:cNvCxnSpPr>
          <p:nvPr/>
        </p:nvCxnSpPr>
        <p:spPr>
          <a:xfrm>
            <a:off x="4976426" y="3208703"/>
            <a:ext cx="14080" cy="746181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4" name="Straight Connector 23"/>
          <p:cNvCxnSpPr>
            <a:stCxn id="6" idx="4"/>
            <a:endCxn id="8" idx="6"/>
          </p:cNvCxnSpPr>
          <p:nvPr/>
        </p:nvCxnSpPr>
        <p:spPr>
          <a:xfrm flipH="1">
            <a:off x="3790018" y="3192814"/>
            <a:ext cx="1186407" cy="954748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0" name="Curved Connector 19"/>
          <p:cNvCxnSpPr/>
          <p:nvPr/>
        </p:nvCxnSpPr>
        <p:spPr>
          <a:xfrm rot="5400000" flipH="1" flipV="1">
            <a:off x="4970075" y="2726945"/>
            <a:ext cx="12700" cy="270529"/>
          </a:xfrm>
          <a:prstGeom prst="curvedConnector3">
            <a:avLst>
              <a:gd name="adj1" fmla="val 2845346"/>
            </a:avLst>
          </a:prstGeom>
          <a:ln>
            <a:solidFill>
              <a:srgbClr val="FF0000"/>
            </a:solidFill>
            <a:tailEnd type="arrow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/>
          <p:cNvCxnSpPr/>
          <p:nvPr/>
        </p:nvCxnSpPr>
        <p:spPr>
          <a:xfrm flipH="1" flipV="1">
            <a:off x="4976425" y="3192814"/>
            <a:ext cx="1183966" cy="953568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2" name="Straight Connector 21"/>
          <p:cNvCxnSpPr>
            <a:stCxn id="6" idx="2"/>
            <a:endCxn id="5" idx="6"/>
          </p:cNvCxnSpPr>
          <p:nvPr/>
        </p:nvCxnSpPr>
        <p:spPr>
          <a:xfrm flipH="1">
            <a:off x="3775937" y="3000727"/>
            <a:ext cx="1009194" cy="15889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/>
          <p:cNvCxnSpPr/>
          <p:nvPr/>
        </p:nvCxnSpPr>
        <p:spPr>
          <a:xfrm>
            <a:off x="3584034" y="3208113"/>
            <a:ext cx="14081" cy="74677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/>
          <p:cNvCxnSpPr/>
          <p:nvPr/>
        </p:nvCxnSpPr>
        <p:spPr>
          <a:xfrm flipH="1">
            <a:off x="2356899" y="3208113"/>
            <a:ext cx="1227135" cy="818921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/>
          <p:cNvCxnSpPr/>
          <p:nvPr/>
        </p:nvCxnSpPr>
        <p:spPr>
          <a:xfrm flipH="1">
            <a:off x="5181189" y="4145792"/>
            <a:ext cx="978592" cy="59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/>
          <p:cNvCxnSpPr/>
          <p:nvPr/>
        </p:nvCxnSpPr>
        <p:spPr>
          <a:xfrm flipV="1">
            <a:off x="3789408" y="4146382"/>
            <a:ext cx="1009194" cy="59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4" name="Straight Connector 33"/>
          <p:cNvCxnSpPr/>
          <p:nvPr/>
        </p:nvCxnSpPr>
        <p:spPr>
          <a:xfrm flipH="1" flipV="1">
            <a:off x="4975815" y="3192224"/>
            <a:ext cx="1183966" cy="953568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prstDash val="sysDash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5" name="Straight Connector 24"/>
          <p:cNvCxnSpPr>
            <a:stCxn id="6" idx="4"/>
            <a:endCxn id="10" idx="2"/>
          </p:cNvCxnSpPr>
          <p:nvPr/>
        </p:nvCxnSpPr>
        <p:spPr>
          <a:xfrm>
            <a:off x="4976425" y="3192814"/>
            <a:ext cx="1183966" cy="953568"/>
          </a:xfrm>
          <a:prstGeom prst="line">
            <a:avLst/>
          </a:prstGeom>
          <a:ln>
            <a:solidFill>
              <a:srgbClr val="FF0000"/>
            </a:solidFill>
            <a:prstDash val="solid"/>
            <a:headEnd type="arrow"/>
            <a:tailEnd type="none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557400" y="5553718"/>
            <a:ext cx="748271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dirty="0" smtClean="0">
                <a:solidFill>
                  <a:srgbClr val="FF0000"/>
                </a:solidFill>
              </a:rPr>
              <a:t>Can we attach directly to the root to avoid extra shortcutting like this?</a:t>
            </a:r>
            <a:endParaRPr lang="en-US" sz="2000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266047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819</TotalTime>
  <Words>127</Words>
  <Application>Microsoft Macintosh PowerPoint</Application>
  <PresentationFormat>On-screen Show (4:3)</PresentationFormat>
  <Paragraphs>61</Paragraphs>
  <Slides>7</Slides>
  <Notes>6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Awerbuch-Shiloach Algorithm</vt:lpstr>
      <vt:lpstr>Graph</vt:lpstr>
      <vt:lpstr>Initially every vertex is its own father Every vertex belongs to a star</vt:lpstr>
      <vt:lpstr>Conditional hooking (concurrent-write avoiding scheme: 4 and 6 have two options, they select the maximum)</vt:lpstr>
      <vt:lpstr>Unconditional hooking (1 becomes a child of 2 via edge (1,4))</vt:lpstr>
      <vt:lpstr>Shortcutting </vt:lpstr>
      <vt:lpstr>Iteration2 (no star)  Only Shortcutting </vt:lpstr>
    </vt:vector>
  </TitlesOfParts>
  <Company>SFSU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Ariful Azad</dc:creator>
  <cp:lastModifiedBy>Ariful Azad</cp:lastModifiedBy>
  <cp:revision>18</cp:revision>
  <dcterms:created xsi:type="dcterms:W3CDTF">2017-02-07T08:14:06Z</dcterms:created>
  <dcterms:modified xsi:type="dcterms:W3CDTF">2017-02-07T21:53:16Z</dcterms:modified>
</cp:coreProperties>
</file>

<file path=docProps/thumbnail.jpeg>
</file>